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E8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380C-1ED5-4647-8A20-0835C43BECF6}" type="datetimeFigureOut">
              <a:rPr lang="en-CA" smtClean="0"/>
              <a:t>20/08/2012</a:t>
            </a:fld>
            <a:endParaRPr lang="en-C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625D270-B765-475A-B65B-DB6AA8D4EED1}" type="slidenum">
              <a:rPr lang="en-CA" smtClean="0"/>
              <a:t>‹#›</a:t>
            </a:fld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B84380C-1ED5-4647-8A20-0835C43BECF6}" type="datetimeFigureOut">
              <a:rPr lang="en-CA" smtClean="0"/>
              <a:t>20/08/2012</a:t>
            </a:fld>
            <a:endParaRPr lang="en-C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625D270-B765-475A-B65B-DB6AA8D4EED1}" type="slidenum">
              <a:rPr lang="en-CA" smtClean="0"/>
              <a:t>‹#›</a:t>
            </a:fld>
            <a:endParaRPr lang="en-C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380C-1ED5-4647-8A20-0835C43BECF6}" type="datetimeFigureOut">
              <a:rPr lang="en-CA" smtClean="0"/>
              <a:t>20/08/2012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D270-B765-475A-B65B-DB6AA8D4EED1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380C-1ED5-4647-8A20-0835C43BECF6}" type="datetimeFigureOut">
              <a:rPr lang="en-CA" smtClean="0"/>
              <a:t>20/08/2012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D270-B765-475A-B65B-DB6AA8D4EED1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D270-B765-475A-B65B-DB6AA8D4EED1}" type="slidenum">
              <a:rPr lang="en-CA" smtClean="0"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380C-1ED5-4647-8A20-0835C43BECF6}" type="datetimeFigureOut">
              <a:rPr lang="en-CA" smtClean="0"/>
              <a:t>20/08/2012</a:t>
            </a:fld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380C-1ED5-4647-8A20-0835C43BECF6}" type="datetimeFigureOut">
              <a:rPr lang="en-CA" smtClean="0"/>
              <a:t>20/08/2012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D270-B765-475A-B65B-DB6AA8D4EED1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380C-1ED5-4647-8A20-0835C43BECF6}" type="datetimeFigureOut">
              <a:rPr lang="en-CA" smtClean="0"/>
              <a:t>20/08/2012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D270-B765-475A-B65B-DB6AA8D4EED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B84380C-1ED5-4647-8A20-0835C43BECF6}" type="datetimeFigureOut">
              <a:rPr lang="en-CA" smtClean="0"/>
              <a:t>20/08/2012</a:t>
            </a:fld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625D270-B765-475A-B65B-DB6AA8D4EED1}" type="slidenum">
              <a:rPr lang="en-CA" smtClean="0"/>
              <a:t>‹#›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380C-1ED5-4647-8A20-0835C43BECF6}" type="datetimeFigureOut">
              <a:rPr lang="en-CA" smtClean="0"/>
              <a:t>20/08/2012</a:t>
            </a:fld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625D270-B765-475A-B65B-DB6AA8D4EED1}" type="slidenum">
              <a:rPr lang="en-CA" smtClean="0"/>
              <a:t>‹#›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380C-1ED5-4647-8A20-0835C43BECF6}" type="datetimeFigureOut">
              <a:rPr lang="en-CA" smtClean="0"/>
              <a:t>20/08/2012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D270-B765-475A-B65B-DB6AA8D4EED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380C-1ED5-4647-8A20-0835C43BECF6}" type="datetimeFigureOut">
              <a:rPr lang="en-CA" smtClean="0"/>
              <a:t>20/08/2012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D270-B765-475A-B65B-DB6AA8D4EED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B84380C-1ED5-4647-8A20-0835C43BECF6}" type="datetimeFigureOut">
              <a:rPr lang="en-CA" smtClean="0"/>
              <a:t>20/08/2012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625D270-B765-475A-B65B-DB6AA8D4EED1}" type="slidenum">
              <a:rPr lang="en-CA" smtClean="0"/>
              <a:t>‹#›</a:t>
            </a:fld>
            <a:endParaRPr lang="en-CA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dnatube.com/video/657/Danign-with-Tree-Ring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windows2universe.org/earth/climate/dendrochronology_build_tree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CAE8AA"/>
                </a:solidFill>
              </a:rPr>
              <a:t>How Trees provide Evidence about past Climate</a:t>
            </a:r>
            <a:endParaRPr lang="en-CA" sz="2800" dirty="0">
              <a:solidFill>
                <a:srgbClr val="CAE8AA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066800"/>
            <a:ext cx="8305800" cy="1981200"/>
          </a:xfrm>
        </p:spPr>
        <p:txBody>
          <a:bodyPr/>
          <a:lstStyle/>
          <a:p>
            <a:r>
              <a:rPr lang="en-US" sz="5400" b="1" dirty="0" smtClean="0">
                <a:solidFill>
                  <a:srgbClr val="92D050"/>
                </a:solidFill>
              </a:rPr>
              <a:t>Dendrochronology</a:t>
            </a:r>
            <a:endParaRPr lang="en-CA" sz="5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30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Tree Cookies &amp; Tree Cores</a:t>
            </a:r>
            <a:endParaRPr lang="en-CA" dirty="0">
              <a:solidFill>
                <a:srgbClr val="92D050"/>
              </a:solidFill>
            </a:endParaRPr>
          </a:p>
        </p:txBody>
      </p:sp>
      <p:pic>
        <p:nvPicPr>
          <p:cNvPr id="1029" name="Picture 5" descr="http://i.ytimg.com/vi/T391URPJVT0/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799"/>
            <a:ext cx="386080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www.jrtc-polk.army.mil/environmental_compliance/Forestry/Ringsinthiscoresampleareusedtodetermineageofatre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2" t="3896" r="3327" b="11688"/>
          <a:stretch/>
        </p:blipFill>
        <p:spPr bwMode="auto">
          <a:xfrm>
            <a:off x="4724400" y="3276600"/>
            <a:ext cx="3973286" cy="283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40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CA" dirty="0" smtClean="0">
              <a:hlinkClick r:id="rId2"/>
            </a:endParaRPr>
          </a:p>
          <a:p>
            <a:pPr marL="0" indent="0" algn="ctr">
              <a:buNone/>
            </a:pPr>
            <a:r>
              <a:rPr lang="en-CA" dirty="0" smtClean="0">
                <a:hlinkClick r:id="rId2"/>
              </a:rPr>
              <a:t>Short explanation of Dendrochronology</a:t>
            </a:r>
            <a:endParaRPr lang="en-CA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CA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What is Dendrochronology?</a:t>
            </a:r>
            <a:endParaRPr lang="en-CA" dirty="0">
              <a:solidFill>
                <a:srgbClr val="92D05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667000"/>
            <a:ext cx="4953000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300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Trees grow in both height </a:t>
            </a:r>
            <a:r>
              <a:rPr lang="en-US" u="sng" dirty="0" smtClean="0"/>
              <a:t>and</a:t>
            </a:r>
            <a:r>
              <a:rPr lang="en-US" dirty="0" smtClean="0"/>
              <a:t> width.</a:t>
            </a:r>
          </a:p>
          <a:p>
            <a:r>
              <a:rPr lang="en-US" dirty="0" smtClean="0"/>
              <a:t>The xylem tissue in trees conducts water and dissolved nutrients from the soil throughout the entire tree</a:t>
            </a:r>
          </a:p>
          <a:p>
            <a:r>
              <a:rPr lang="en-US" dirty="0" smtClean="0"/>
              <a:t>Tree Rings are formed in the Xylem layer each growing season </a:t>
            </a:r>
          </a:p>
          <a:p>
            <a:r>
              <a:rPr lang="en-US" dirty="0" smtClean="0"/>
              <a:t>Each Annual Ring has a</a:t>
            </a:r>
          </a:p>
          <a:p>
            <a:pPr lvl="1"/>
            <a:r>
              <a:rPr lang="en-US" dirty="0"/>
              <a:t>Spring Ring</a:t>
            </a:r>
          </a:p>
          <a:p>
            <a:pPr lvl="2"/>
            <a:r>
              <a:rPr lang="en-US" dirty="0"/>
              <a:t>Thicker because there  is more water present</a:t>
            </a:r>
          </a:p>
          <a:p>
            <a:pPr lvl="1"/>
            <a:r>
              <a:rPr lang="en-US" dirty="0"/>
              <a:t>Summer Ring</a:t>
            </a:r>
          </a:p>
          <a:p>
            <a:pPr lvl="2"/>
            <a:r>
              <a:rPr lang="en-US" dirty="0"/>
              <a:t>Thinner and darker in colour because there is less water and the growing xylem cells are smaller</a:t>
            </a:r>
          </a:p>
          <a:p>
            <a:endParaRPr lang="en-US" dirty="0" smtClean="0"/>
          </a:p>
          <a:p>
            <a:r>
              <a:rPr lang="en-US" dirty="0" smtClean="0"/>
              <a:t>The width of the annual rings is also affect by climatic conditions of that growing year.</a:t>
            </a:r>
          </a:p>
          <a:p>
            <a:pPr lvl="2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How do Trees Hold Information about Climate?</a:t>
            </a:r>
            <a:endParaRPr lang="en-CA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05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CA" dirty="0" smtClean="0">
              <a:hlinkClick r:id="rId2"/>
            </a:endParaRPr>
          </a:p>
          <a:p>
            <a:pPr marL="0" indent="0" algn="ctr">
              <a:buNone/>
            </a:pPr>
            <a:r>
              <a:rPr lang="en-CA" dirty="0" smtClean="0">
                <a:hlinkClick r:id="rId2"/>
              </a:rPr>
              <a:t>Build your own Climate Tree</a:t>
            </a:r>
            <a:endParaRPr lang="en-CA" dirty="0" smtClean="0"/>
          </a:p>
          <a:p>
            <a:pPr marL="0" indent="0" algn="ctr"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Build a Tree Activity</a:t>
            </a:r>
            <a:endParaRPr lang="en-CA" dirty="0">
              <a:solidFill>
                <a:srgbClr val="92D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99" y="3123734"/>
            <a:ext cx="5553075" cy="312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134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Cool stuff Trees have Told us</a:t>
            </a:r>
            <a:endParaRPr lang="en-CA" dirty="0">
              <a:solidFill>
                <a:srgbClr val="92D050"/>
              </a:solidFill>
            </a:endParaRPr>
          </a:p>
        </p:txBody>
      </p:sp>
      <p:pic>
        <p:nvPicPr>
          <p:cNvPr id="2050" name="Picture 2" descr="http://www.pbs.org/wgbh/nova/assets/img/viking-ships/image-02-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4495800" cy="339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38800" y="1621971"/>
            <a:ext cx="3200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analysis of the oak planks making up one Viking </a:t>
            </a:r>
            <a:r>
              <a:rPr lang="en-US" sz="2800" dirty="0" err="1" smtClean="0"/>
              <a:t>Longship</a:t>
            </a:r>
            <a:r>
              <a:rPr lang="en-US" sz="2800" dirty="0" smtClean="0"/>
              <a:t> (found in Norway) showed that the wood was from trees cut down near Dublin, Ireland some time between AD 1060-1070.</a:t>
            </a:r>
            <a:endParaRPr lang="en-C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5031378"/>
            <a:ext cx="449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Discovered in Norway in 1906, the </a:t>
            </a:r>
            <a:r>
              <a:rPr lang="en-CA" dirty="0" err="1" smtClean="0"/>
              <a:t>Oseberg</a:t>
            </a:r>
            <a:r>
              <a:rPr lang="en-CA" dirty="0" smtClean="0"/>
              <a:t> ship, the best preserved Viking ship ever found, reveals its Norse shipbuilders' graceful construction style. </a:t>
            </a:r>
          </a:p>
          <a:p>
            <a:r>
              <a:rPr lang="en-CA" sz="1200" dirty="0" smtClean="0"/>
              <a:t>Photo credit: © </a:t>
            </a:r>
            <a:r>
              <a:rPr lang="en-CA" sz="1200" dirty="0" err="1" smtClean="0"/>
              <a:t>Svergies</a:t>
            </a:r>
            <a:r>
              <a:rPr lang="en-CA" sz="1200" dirty="0" smtClean="0"/>
              <a:t> TV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31242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1.	Developing your Dendrochronology Skills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	Analyzing tree cores to find evidence about a past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climate event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Activities Today</a:t>
            </a:r>
            <a:endParaRPr lang="en-CA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41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403</TotalTime>
  <Words>202</Words>
  <Application>Microsoft Office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Paper</vt:lpstr>
      <vt:lpstr>Dendrochronology</vt:lpstr>
      <vt:lpstr>Tree Cookies &amp; Tree Cores</vt:lpstr>
      <vt:lpstr>What is Dendrochronology?</vt:lpstr>
      <vt:lpstr>How do Trees Hold Information about Climate?</vt:lpstr>
      <vt:lpstr>Build a Tree Activity</vt:lpstr>
      <vt:lpstr>Cool stuff Trees have Told us</vt:lpstr>
      <vt:lpstr>Activities Today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momahony</dc:creator>
  <cp:lastModifiedBy>momahony</cp:lastModifiedBy>
  <cp:revision>10</cp:revision>
  <dcterms:created xsi:type="dcterms:W3CDTF">2012-08-20T20:39:16Z</dcterms:created>
  <dcterms:modified xsi:type="dcterms:W3CDTF">2012-08-21T03:22:31Z</dcterms:modified>
</cp:coreProperties>
</file>