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752C8-E25E-4552-B1A2-E0FE6B74336A}" type="datetimeFigureOut">
              <a:rPr lang="en-US" smtClean="0"/>
              <a:t>11/1/2013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B2BDB-D962-48CC-9288-6FD455C7C9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752C8-E25E-4552-B1A2-E0FE6B74336A}" type="datetimeFigureOut">
              <a:rPr lang="en-US" smtClean="0"/>
              <a:t>11/1/2013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B2BDB-D962-48CC-9288-6FD455C7C9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752C8-E25E-4552-B1A2-E0FE6B74336A}" type="datetimeFigureOut">
              <a:rPr lang="en-US" smtClean="0"/>
              <a:t>11/1/2013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B2BDB-D962-48CC-9288-6FD455C7C9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752C8-E25E-4552-B1A2-E0FE6B74336A}" type="datetimeFigureOut">
              <a:rPr lang="en-US" smtClean="0"/>
              <a:t>11/1/2013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B2BDB-D962-48CC-9288-6FD455C7C9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752C8-E25E-4552-B1A2-E0FE6B74336A}" type="datetimeFigureOut">
              <a:rPr lang="en-US" smtClean="0"/>
              <a:t>11/1/2013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B2BDB-D962-48CC-9288-6FD455C7C9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752C8-E25E-4552-B1A2-E0FE6B74336A}" type="datetimeFigureOut">
              <a:rPr lang="en-US" smtClean="0"/>
              <a:t>11/1/2013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B2BDB-D962-48CC-9288-6FD455C7C9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752C8-E25E-4552-B1A2-E0FE6B74336A}" type="datetimeFigureOut">
              <a:rPr lang="en-US" smtClean="0"/>
              <a:t>11/1/2013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B2BDB-D962-48CC-9288-6FD455C7C9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752C8-E25E-4552-B1A2-E0FE6B74336A}" type="datetimeFigureOut">
              <a:rPr lang="en-US" smtClean="0"/>
              <a:t>11/1/2013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B2BDB-D962-48CC-9288-6FD455C7C9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752C8-E25E-4552-B1A2-E0FE6B74336A}" type="datetimeFigureOut">
              <a:rPr lang="en-US" smtClean="0"/>
              <a:t>11/1/2013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B2BDB-D962-48CC-9288-6FD455C7C9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752C8-E25E-4552-B1A2-E0FE6B74336A}" type="datetimeFigureOut">
              <a:rPr lang="en-US" smtClean="0"/>
              <a:t>11/1/2013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B2BDB-D962-48CC-9288-6FD455C7C9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752C8-E25E-4552-B1A2-E0FE6B74336A}" type="datetimeFigureOut">
              <a:rPr lang="en-US" smtClean="0"/>
              <a:t>11/1/2013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B2BDB-D962-48CC-9288-6FD455C7C9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752C8-E25E-4552-B1A2-E0FE6B74336A}" type="datetimeFigureOut">
              <a:rPr lang="en-US" smtClean="0"/>
              <a:t>11/1/2013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B2BDB-D962-48CC-9288-6FD455C7C96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SHodges\Pictures\qui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Peace Quilt</a:t>
            </a:r>
            <a:endParaRPr lang="en-US" dirty="0"/>
          </a:p>
        </p:txBody>
      </p:sp>
      <p:pic>
        <p:nvPicPr>
          <p:cNvPr id="2050" name="Picture 2" descr="C:\Users\SHodges\Pictures\quilt 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SHodges\Pictures\quilt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SHodges\Pictures\quilt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Hodges\Pictures\quilt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SHodges\Pictures\quilt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0" y="0"/>
            <a:ext cx="91313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SHodges\Pictures\quilt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</Words>
  <Application>Microsoft Office PowerPoint</Application>
  <PresentationFormat>On-screen Show (4:3)</PresentationFormat>
  <Paragraphs>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Peace Quilt</vt:lpstr>
      <vt:lpstr>Slide 3</vt:lpstr>
      <vt:lpstr>Slide 4</vt:lpstr>
      <vt:lpstr>Slide 5</vt:lpstr>
      <vt:lpstr>Slide 6</vt:lpstr>
      <vt:lpstr>Slide 7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Sushmita Hodges</dc:creator>
  <cp:lastModifiedBy>Sushmita Hodges</cp:lastModifiedBy>
  <cp:revision>1</cp:revision>
  <dcterms:created xsi:type="dcterms:W3CDTF">2013-11-02T02:23:38Z</dcterms:created>
  <dcterms:modified xsi:type="dcterms:W3CDTF">2013-11-02T02:31:11Z</dcterms:modified>
</cp:coreProperties>
</file>