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57" r:id="rId5"/>
    <p:sldId id="259" r:id="rId6"/>
    <p:sldId id="264" r:id="rId7"/>
    <p:sldId id="260" r:id="rId8"/>
    <p:sldId id="265" r:id="rId9"/>
    <p:sldId id="261" r:id="rId10"/>
    <p:sldId id="266" r:id="rId11"/>
    <p:sldId id="262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9834B-9A4A-462E-A23B-5B82F27C8A6B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38C0B-9F17-43B5-8C63-DFC247F3BC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Peacemaking and Conflict Prevention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Modern Asian History </a:t>
            </a:r>
          </a:p>
          <a:p>
            <a:r>
              <a:rPr lang="en-US" dirty="0" smtClean="0"/>
              <a:t>2013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1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025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4.pn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568" b="1568"/>
          <a:stretch>
            <a:fillRect/>
          </a:stretch>
        </p:blipFill>
        <p:spPr>
          <a:xfrm>
            <a:off x="304800" y="228600"/>
            <a:ext cx="8610600" cy="6457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5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2467" b="12467"/>
          <a:stretch>
            <a:fillRect/>
          </a:stretch>
        </p:blipFill>
        <p:spPr>
          <a:xfrm>
            <a:off x="914400" y="685800"/>
            <a:ext cx="7315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6.pn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8610600" cy="6469181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7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9206" b="9206"/>
          <a:stretch>
            <a:fillRect/>
          </a:stretch>
        </p:blipFill>
        <p:spPr>
          <a:xfrm>
            <a:off x="838200" y="685800"/>
            <a:ext cx="7416800" cy="556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8.pn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557" b="1557"/>
          <a:stretch>
            <a:fillRect/>
          </a:stretch>
        </p:blipFill>
        <p:spPr>
          <a:xfrm>
            <a:off x="381000" y="228600"/>
            <a:ext cx="843280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9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7542" b="7542"/>
          <a:stretch>
            <a:fillRect/>
          </a:stretch>
        </p:blipFill>
        <p:spPr>
          <a:xfrm>
            <a:off x="914400" y="609600"/>
            <a:ext cx="7315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10.pn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471" b="1471"/>
          <a:stretch>
            <a:fillRect/>
          </a:stretch>
        </p:blipFill>
        <p:spPr>
          <a:xfrm>
            <a:off x="228600" y="152400"/>
            <a:ext cx="8636000" cy="6477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11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6677" b="6677"/>
          <a:stretch>
            <a:fillRect/>
          </a:stretch>
        </p:blipFill>
        <p:spPr>
          <a:xfrm>
            <a:off x="914400" y="685800"/>
            <a:ext cx="7315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 descr="Picture12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828800" y="1066800"/>
            <a:ext cx="5469255" cy="41148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13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025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icture3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5" b="15"/>
          <a:stretch>
            <a:fillRect/>
          </a:stretch>
        </p:blipFill>
        <p:spPr>
          <a:xfrm>
            <a:off x="914400" y="685800"/>
            <a:ext cx="7315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8</Words>
  <Application>Microsoft Office PowerPoint</Application>
  <PresentationFormat>On-screen Show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Peacemaking and Conflict Prevention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Sushmita Hodges</dc:creator>
  <cp:lastModifiedBy>Sushmita Hodges</cp:lastModifiedBy>
  <cp:revision>27</cp:revision>
  <dcterms:created xsi:type="dcterms:W3CDTF">2013-10-10T18:26:04Z</dcterms:created>
  <dcterms:modified xsi:type="dcterms:W3CDTF">2013-10-25T00:58:13Z</dcterms:modified>
</cp:coreProperties>
</file>