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71" r:id="rId3"/>
    <p:sldId id="266" r:id="rId4"/>
    <p:sldId id="257" r:id="rId5"/>
    <p:sldId id="269" r:id="rId6"/>
    <p:sldId id="258" r:id="rId7"/>
    <p:sldId id="259" r:id="rId8"/>
    <p:sldId id="260" r:id="rId9"/>
    <p:sldId id="261" r:id="rId10"/>
    <p:sldId id="262" r:id="rId11"/>
    <p:sldId id="263" r:id="rId12"/>
    <p:sldId id="268" r:id="rId13"/>
    <p:sldId id="264" r:id="rId14"/>
    <p:sldId id="267" r:id="rId15"/>
    <p:sldId id="265" r:id="rId16"/>
    <p:sldId id="270" r:id="rId17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105" d="100"/>
          <a:sy n="105" d="100"/>
        </p:scale>
        <p:origin x="-150" y="-8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0AF69C-27B1-4DCC-AD2E-500070718282}" type="datetimeFigureOut">
              <a:rPr lang="en-US" smtClean="0"/>
              <a:t>10/8/2013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EE2A71-1B69-4346-9180-31EA5CA7676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3014793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0AF69C-27B1-4DCC-AD2E-500070718282}" type="datetimeFigureOut">
              <a:rPr lang="en-US" smtClean="0"/>
              <a:t>10/8/2013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EE2A71-1B69-4346-9180-31EA5CA7676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3510311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0AF69C-27B1-4DCC-AD2E-500070718282}" type="datetimeFigureOut">
              <a:rPr lang="en-US" smtClean="0"/>
              <a:t>10/8/2013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EE2A71-1B69-4346-9180-31EA5CA7676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2989238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0AF69C-27B1-4DCC-AD2E-500070718282}" type="datetimeFigureOut">
              <a:rPr lang="en-US" smtClean="0"/>
              <a:t>10/8/2013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EE2A71-1B69-4346-9180-31EA5CA7676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5874636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0AF69C-27B1-4DCC-AD2E-500070718282}" type="datetimeFigureOut">
              <a:rPr lang="en-US" smtClean="0"/>
              <a:t>10/8/2013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EE2A71-1B69-4346-9180-31EA5CA7676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0355935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0AF69C-27B1-4DCC-AD2E-500070718282}" type="datetimeFigureOut">
              <a:rPr lang="en-US" smtClean="0"/>
              <a:t>10/8/2013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EE2A71-1B69-4346-9180-31EA5CA7676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6620478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0AF69C-27B1-4DCC-AD2E-500070718282}" type="datetimeFigureOut">
              <a:rPr lang="en-US" smtClean="0"/>
              <a:t>10/8/2013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EE2A71-1B69-4346-9180-31EA5CA7676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824145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0AF69C-27B1-4DCC-AD2E-500070718282}" type="datetimeFigureOut">
              <a:rPr lang="en-US" smtClean="0"/>
              <a:t>10/8/2013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EE2A71-1B69-4346-9180-31EA5CA7676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2652680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0AF69C-27B1-4DCC-AD2E-500070718282}" type="datetimeFigureOut">
              <a:rPr lang="en-US" smtClean="0"/>
              <a:t>10/8/2013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EE2A71-1B69-4346-9180-31EA5CA7676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6956764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0AF69C-27B1-4DCC-AD2E-500070718282}" type="datetimeFigureOut">
              <a:rPr lang="en-US" smtClean="0"/>
              <a:t>10/8/2013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EE2A71-1B69-4346-9180-31EA5CA7676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6739764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0AF69C-27B1-4DCC-AD2E-500070718282}" type="datetimeFigureOut">
              <a:rPr lang="en-US" smtClean="0"/>
              <a:t>10/8/2013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EE2A71-1B69-4346-9180-31EA5CA7676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3146461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90AF69C-27B1-4DCC-AD2E-500070718282}" type="datetimeFigureOut">
              <a:rPr lang="en-US" smtClean="0"/>
              <a:t>10/8/2013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DEE2A71-1B69-4346-9180-31EA5CA7676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9043521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emf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en-US" sz="8800" i="1" dirty="0" smtClean="0">
                <a:solidFill>
                  <a:srgbClr val="0070C0"/>
                </a:solidFill>
              </a:rPr>
              <a:t>Peace Quilt</a:t>
            </a:r>
            <a:endParaRPr lang="en-US" sz="8800" i="1" dirty="0">
              <a:solidFill>
                <a:srgbClr val="0070C0"/>
              </a:solidFill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i="1" dirty="0" smtClean="0">
                <a:solidFill>
                  <a:srgbClr val="FFC000"/>
                </a:solidFill>
                <a:latin typeface="+mj-lt"/>
              </a:rPr>
              <a:t>Covington High School</a:t>
            </a:r>
          </a:p>
          <a:p>
            <a:r>
              <a:rPr lang="en-US" i="1" dirty="0" smtClean="0">
                <a:solidFill>
                  <a:srgbClr val="FFC000"/>
                </a:solidFill>
                <a:latin typeface="+mj-lt"/>
              </a:rPr>
              <a:t>Covington, VA, USA</a:t>
            </a:r>
            <a:endParaRPr lang="en-US" i="1" dirty="0">
              <a:solidFill>
                <a:srgbClr val="FFC000"/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308233227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Mrs. </a:t>
            </a:r>
            <a:r>
              <a:rPr lang="en-US" dirty="0" err="1" smtClean="0"/>
              <a:t>Zeek</a:t>
            </a:r>
            <a:endParaRPr lang="en-US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600" y="1600200"/>
            <a:ext cx="7772400" cy="4724400"/>
          </a:xfrm>
        </p:spPr>
      </p:pic>
    </p:spTree>
    <p:extLst>
      <p:ext uri="{BB962C8B-B14F-4D97-AF65-F5344CB8AC3E}">
        <p14:creationId xmlns:p14="http://schemas.microsoft.com/office/powerpoint/2010/main" val="283571875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Faith</a:t>
            </a:r>
            <a:endParaRPr lang="en-US" dirty="0"/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00437" y="2791619"/>
            <a:ext cx="2143125" cy="2143125"/>
          </a:xfrm>
        </p:spPr>
      </p:pic>
    </p:spTree>
    <p:extLst>
      <p:ext uri="{BB962C8B-B14F-4D97-AF65-F5344CB8AC3E}">
        <p14:creationId xmlns:p14="http://schemas.microsoft.com/office/powerpoint/2010/main" val="251833616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 descr="Inline image 1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" name="AutoShape 4" descr="Inline image 1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" name="AutoShape 6" descr="Inline image 1"/>
          <p:cNvSpPr>
            <a:spLocks noChangeAspect="1" noChangeArrowheads="1"/>
          </p:cNvSpPr>
          <p:nvPr/>
        </p:nvSpPr>
        <p:spPr bwMode="auto">
          <a:xfrm>
            <a:off x="460375" y="1603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Caitlin</a:t>
            </a:r>
            <a:endParaRPr lang="en-US" dirty="0"/>
          </a:p>
        </p:txBody>
      </p:sp>
      <p:pic>
        <p:nvPicPr>
          <p:cNvPr id="8" name="Content Placeholder 7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76400" y="1600200"/>
            <a:ext cx="5562600" cy="4648200"/>
          </a:xfrm>
        </p:spPr>
      </p:pic>
    </p:spTree>
    <p:extLst>
      <p:ext uri="{BB962C8B-B14F-4D97-AF65-F5344CB8AC3E}">
        <p14:creationId xmlns:p14="http://schemas.microsoft.com/office/powerpoint/2010/main" val="81125174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Ryan</a:t>
            </a:r>
            <a:endParaRPr lang="en-US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41430" y="1600200"/>
            <a:ext cx="5661139" cy="4525963"/>
          </a:xfrm>
        </p:spPr>
      </p:pic>
    </p:spTree>
    <p:extLst>
      <p:ext uri="{BB962C8B-B14F-4D97-AF65-F5344CB8AC3E}">
        <p14:creationId xmlns:p14="http://schemas.microsoft.com/office/powerpoint/2010/main" val="326796815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Burke</a:t>
            </a:r>
            <a:endParaRPr lang="en-US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6800" y="1143000"/>
            <a:ext cx="6629399" cy="4983163"/>
          </a:xfrm>
        </p:spPr>
      </p:pic>
    </p:spTree>
    <p:extLst>
      <p:ext uri="{BB962C8B-B14F-4D97-AF65-F5344CB8AC3E}">
        <p14:creationId xmlns:p14="http://schemas.microsoft.com/office/powerpoint/2010/main" val="155921024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Kelley</a:t>
            </a:r>
            <a:endParaRPr lang="en-US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0600" y="1524000"/>
            <a:ext cx="6858000" cy="5562600"/>
          </a:xfrm>
        </p:spPr>
      </p:pic>
    </p:spTree>
    <p:extLst>
      <p:ext uri="{BB962C8B-B14F-4D97-AF65-F5344CB8AC3E}">
        <p14:creationId xmlns:p14="http://schemas.microsoft.com/office/powerpoint/2010/main" val="65667390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Hayden</a:t>
            </a:r>
            <a:endParaRPr lang="en-US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8922" y="1600200"/>
            <a:ext cx="8046156" cy="4525963"/>
          </a:xfrm>
        </p:spPr>
      </p:pic>
    </p:spTree>
    <p:extLst>
      <p:ext uri="{BB962C8B-B14F-4D97-AF65-F5344CB8AC3E}">
        <p14:creationId xmlns:p14="http://schemas.microsoft.com/office/powerpoint/2010/main" val="245707121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Karie</a:t>
            </a:r>
            <a:endParaRPr lang="en-US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200" y="1447800"/>
            <a:ext cx="7315200" cy="4678363"/>
          </a:xfrm>
        </p:spPr>
      </p:pic>
    </p:spTree>
    <p:extLst>
      <p:ext uri="{BB962C8B-B14F-4D97-AF65-F5344CB8AC3E}">
        <p14:creationId xmlns:p14="http://schemas.microsoft.com/office/powerpoint/2010/main" val="118733261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Allison</a:t>
            </a:r>
            <a:endParaRPr lang="en-US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0600" y="1295400"/>
            <a:ext cx="7086600" cy="4830763"/>
          </a:xfrm>
        </p:spPr>
      </p:pic>
    </p:spTree>
    <p:extLst>
      <p:ext uri="{BB962C8B-B14F-4D97-AF65-F5344CB8AC3E}">
        <p14:creationId xmlns:p14="http://schemas.microsoft.com/office/powerpoint/2010/main" val="185844317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Mahaley</a:t>
            </a:r>
            <a:endParaRPr lang="en-US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76625" y="2505869"/>
            <a:ext cx="2190750" cy="2714625"/>
          </a:xfrm>
        </p:spPr>
      </p:pic>
    </p:spTree>
    <p:extLst>
      <p:ext uri="{BB962C8B-B14F-4D97-AF65-F5344CB8AC3E}">
        <p14:creationId xmlns:p14="http://schemas.microsoft.com/office/powerpoint/2010/main" val="254924099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Emily</a:t>
            </a:r>
            <a:endParaRPr lang="en-US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71600" y="1600200"/>
            <a:ext cx="5943600" cy="4525963"/>
          </a:xfrm>
        </p:spPr>
      </p:pic>
    </p:spTree>
    <p:extLst>
      <p:ext uri="{BB962C8B-B14F-4D97-AF65-F5344CB8AC3E}">
        <p14:creationId xmlns:p14="http://schemas.microsoft.com/office/powerpoint/2010/main" val="380061564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Kim</a:t>
            </a:r>
            <a:endParaRPr lang="en-US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79759" y="1882579"/>
            <a:ext cx="6384482" cy="3961205"/>
          </a:xfrm>
          <a:ln>
            <a:solidFill>
              <a:srgbClr val="7030A0"/>
            </a:solidFill>
          </a:ln>
        </p:spPr>
      </p:pic>
      <p:pic>
        <p:nvPicPr>
          <p:cNvPr id="1031" name="Picture 7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1000" y="1143000"/>
            <a:ext cx="8686800" cy="51641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38460926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Trey</a:t>
            </a:r>
            <a:endParaRPr lang="en-US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00200" y="1600200"/>
            <a:ext cx="5791200" cy="4525963"/>
          </a:xfrm>
        </p:spPr>
      </p:pic>
    </p:spTree>
    <p:extLst>
      <p:ext uri="{BB962C8B-B14F-4D97-AF65-F5344CB8AC3E}">
        <p14:creationId xmlns:p14="http://schemas.microsoft.com/office/powerpoint/2010/main" val="276781952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Shermaine</a:t>
            </a:r>
            <a:endParaRPr lang="en-US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76400" y="1600200"/>
            <a:ext cx="5410200" cy="4525963"/>
          </a:xfrm>
        </p:spPr>
      </p:pic>
    </p:spTree>
    <p:extLst>
      <p:ext uri="{BB962C8B-B14F-4D97-AF65-F5344CB8AC3E}">
        <p14:creationId xmlns:p14="http://schemas.microsoft.com/office/powerpoint/2010/main" val="4238688321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54691" y="1600200"/>
            <a:ext cx="6034617" cy="4525963"/>
          </a:xfrm>
        </p:spPr>
      </p:pic>
    </p:spTree>
    <p:extLst>
      <p:ext uri="{BB962C8B-B14F-4D97-AF65-F5344CB8AC3E}">
        <p14:creationId xmlns:p14="http://schemas.microsoft.com/office/powerpoint/2010/main" val="185490596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Elemental">
      <a:majorFont>
        <a:latin typeface="Palatino Linotype"/>
        <a:ea typeface=""/>
        <a:cs typeface=""/>
        <a:font script="Jpan" typeface="HGS明朝E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Palatino Linotype"/>
        <a:ea typeface=""/>
        <a:cs typeface=""/>
        <a:font script="Jpan" typeface="HGS明朝E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42</TotalTime>
  <Words>26</Words>
  <Application>Microsoft Office PowerPoint</Application>
  <PresentationFormat>On-screen Show (4:3)</PresentationFormat>
  <Paragraphs>17</Paragraphs>
  <Slides>16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size="17" baseType="lpstr">
      <vt:lpstr>Office Theme</vt:lpstr>
      <vt:lpstr>Peace Quilt</vt:lpstr>
      <vt:lpstr>Mrs. Zeek</vt:lpstr>
      <vt:lpstr>Faith</vt:lpstr>
      <vt:lpstr>Caitlin</vt:lpstr>
      <vt:lpstr>Ryan</vt:lpstr>
      <vt:lpstr>Burke</vt:lpstr>
      <vt:lpstr>Kelley</vt:lpstr>
      <vt:lpstr>Hayden</vt:lpstr>
      <vt:lpstr>Karie</vt:lpstr>
      <vt:lpstr>Allison</vt:lpstr>
      <vt:lpstr>Mahaley</vt:lpstr>
      <vt:lpstr>Emily</vt:lpstr>
      <vt:lpstr>Kim</vt:lpstr>
      <vt:lpstr>Trey</vt:lpstr>
      <vt:lpstr>Shermaine</vt:lpstr>
      <vt:lpstr>PowerPoint Presentation</vt:lpstr>
    </vt:vector>
  </TitlesOfParts>
  <Company>Microsoft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Peace Quilt</dc:title>
  <dc:creator>admin</dc:creator>
  <cp:lastModifiedBy>admin</cp:lastModifiedBy>
  <cp:revision>10</cp:revision>
  <dcterms:created xsi:type="dcterms:W3CDTF">2013-10-07T20:31:15Z</dcterms:created>
  <dcterms:modified xsi:type="dcterms:W3CDTF">2013-10-08T18:45:45Z</dcterms:modified>
</cp:coreProperties>
</file>