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63" r:id="rId5"/>
    <p:sldId id="261" r:id="rId6"/>
    <p:sldId id="258" r:id="rId7"/>
    <p:sldId id="259" r:id="rId8"/>
    <p:sldId id="26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2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5544D-79A6-154F-AE12-0A7DD7799850}" type="datetimeFigureOut">
              <a:rPr lang="en-US" smtClean="0"/>
              <a:pPr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FCAF7-ED73-6542-B339-A896BDFF0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ils.com/list_11191_animals-that-live-amazon-rainforest.html" TargetMode="External"/><Relationship Id="rId4" Type="http://schemas.openxmlformats.org/officeDocument/2006/relationships/hyperlink" Target="http://www.huffingtonpost.com/2012/11/27/amazon-deforestation-in-brazil-rainforest_n_2198644.html" TargetMode="External"/><Relationship Id="rId5" Type="http://schemas.openxmlformats.org/officeDocument/2006/relationships/hyperlink" Target="http://saveforest.tripod.com/id4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vironment.nationalgeographic.com/environment/global-warming/deforestation-overvie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0805"/>
            <a:ext cx="7772400" cy="1839645"/>
          </a:xfrm>
        </p:spPr>
        <p:txBody>
          <a:bodyPr>
            <a:normAutofit/>
          </a:bodyPr>
          <a:lstStyle/>
          <a:p>
            <a:r>
              <a:rPr lang="en-US" sz="9200" dirty="0" smtClean="0"/>
              <a:t>Deforestation</a:t>
            </a:r>
            <a:endParaRPr lang="en-US" sz="9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The effect it has on our world</a:t>
            </a: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r>
              <a:rPr lang="en-US" sz="2200" dirty="0" smtClean="0">
                <a:solidFill>
                  <a:schemeClr val="tx1"/>
                </a:solidFill>
              </a:rPr>
              <a:t>By: Emma Slibeck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Images of deforestation and where the Amazon is</a:t>
            </a:r>
            <a:endParaRPr lang="en-US" dirty="0"/>
          </a:p>
        </p:txBody>
      </p:sp>
      <p:pic>
        <p:nvPicPr>
          <p:cNvPr id="5" name="Picture 4" descr="imgres-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281" y="1572853"/>
            <a:ext cx="4511084" cy="2668984"/>
          </a:xfrm>
          <a:prstGeom prst="rect">
            <a:avLst/>
          </a:prstGeom>
        </p:spPr>
      </p:pic>
      <p:pic>
        <p:nvPicPr>
          <p:cNvPr id="6" name="Picture 5" descr="imgres-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010" y="3637722"/>
            <a:ext cx="4657355" cy="2933938"/>
          </a:xfrm>
          <a:prstGeom prst="rect">
            <a:avLst/>
          </a:prstGeom>
        </p:spPr>
      </p:pic>
      <p:pic>
        <p:nvPicPr>
          <p:cNvPr id="9" name="Picture 8" descr="imgre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02" y="3637722"/>
            <a:ext cx="4058630" cy="2799231"/>
          </a:xfrm>
          <a:prstGeom prst="rect">
            <a:avLst/>
          </a:prstGeom>
        </p:spPr>
      </p:pic>
      <p:pic>
        <p:nvPicPr>
          <p:cNvPr id="11" name="Picture 10" descr="imgres-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572853"/>
            <a:ext cx="3882081" cy="217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the Rainforest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63% of the worlds forests are in </a:t>
            </a:r>
            <a:r>
              <a:rPr lang="en-US" sz="4000" dirty="0" smtClean="0"/>
              <a:t>Brazil</a:t>
            </a:r>
          </a:p>
          <a:p>
            <a:r>
              <a:rPr lang="en-US" sz="4000" dirty="0" smtClean="0"/>
              <a:t>Deforestation in Brazil has been at its lowest level</a:t>
            </a:r>
            <a:r>
              <a:rPr lang="en-US" sz="4000" dirty="0" smtClean="0"/>
              <a:t> in 24 </a:t>
            </a:r>
            <a:r>
              <a:rPr lang="en-US" sz="4000" dirty="0" smtClean="0"/>
              <a:t>years</a:t>
            </a:r>
          </a:p>
          <a:p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Animals in the Amazon</a:t>
            </a:r>
            <a:endParaRPr lang="en-US" dirty="0"/>
          </a:p>
        </p:txBody>
      </p:sp>
      <p:pic>
        <p:nvPicPr>
          <p:cNvPr id="4" name="Content Placeholder 3" descr="imgres-5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18099" r="-18099"/>
          <a:stretch>
            <a:fillRect/>
          </a:stretch>
        </p:blipFill>
        <p:spPr>
          <a:xfrm>
            <a:off x="130073" y="1196081"/>
            <a:ext cx="2776402" cy="1526914"/>
          </a:xfrm>
        </p:spPr>
      </p:pic>
      <p:pic>
        <p:nvPicPr>
          <p:cNvPr id="5" name="Picture 4" descr="imgres-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983" y="1417638"/>
            <a:ext cx="2523558" cy="1984933"/>
          </a:xfrm>
          <a:prstGeom prst="rect">
            <a:avLst/>
          </a:prstGeom>
        </p:spPr>
      </p:pic>
      <p:pic>
        <p:nvPicPr>
          <p:cNvPr id="6" name="Picture 5" descr="imgres-4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541" y="1196081"/>
            <a:ext cx="3738883" cy="2599149"/>
          </a:xfrm>
          <a:prstGeom prst="rect">
            <a:avLst/>
          </a:prstGeom>
        </p:spPr>
      </p:pic>
      <p:pic>
        <p:nvPicPr>
          <p:cNvPr id="7" name="Picture 6" descr="imgres-1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62" y="2724747"/>
            <a:ext cx="2952174" cy="2211281"/>
          </a:xfrm>
          <a:prstGeom prst="rect">
            <a:avLst/>
          </a:prstGeom>
        </p:spPr>
      </p:pic>
      <p:pic>
        <p:nvPicPr>
          <p:cNvPr id="9" name="Picture 8" descr="imgres-3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837" y="3402571"/>
            <a:ext cx="2780768" cy="1874217"/>
          </a:xfrm>
          <a:prstGeom prst="rect">
            <a:avLst/>
          </a:prstGeom>
        </p:spPr>
      </p:pic>
      <p:pic>
        <p:nvPicPr>
          <p:cNvPr id="10" name="Picture 9" descr="imgres-8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6605" y="3795230"/>
            <a:ext cx="2750357" cy="2819045"/>
          </a:xfrm>
          <a:prstGeom prst="rect">
            <a:avLst/>
          </a:prstGeom>
        </p:spPr>
      </p:pic>
      <p:pic>
        <p:nvPicPr>
          <p:cNvPr id="11" name="Picture 10" descr="imgres-9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662" y="4936028"/>
            <a:ext cx="5732943" cy="16782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Animals in the Amazon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Anaconda</a:t>
            </a:r>
            <a:endParaRPr lang="en-US" dirty="0" smtClean="0"/>
          </a:p>
          <a:p>
            <a:r>
              <a:rPr lang="en-US" dirty="0" smtClean="0"/>
              <a:t>Howler </a:t>
            </a:r>
            <a:r>
              <a:rPr lang="en-US" dirty="0"/>
              <a:t>Monkey</a:t>
            </a:r>
            <a:endParaRPr lang="en-US" dirty="0" smtClean="0"/>
          </a:p>
          <a:p>
            <a:r>
              <a:rPr lang="en-US" dirty="0" smtClean="0"/>
              <a:t>Jaguar</a:t>
            </a:r>
          </a:p>
          <a:p>
            <a:r>
              <a:rPr lang="en-US" dirty="0" smtClean="0"/>
              <a:t>Poison </a:t>
            </a:r>
            <a:r>
              <a:rPr lang="en-US" dirty="0"/>
              <a:t>Dart Frog</a:t>
            </a:r>
            <a:endParaRPr lang="en-US" dirty="0" smtClean="0"/>
          </a:p>
          <a:p>
            <a:r>
              <a:rPr lang="en-US" dirty="0" smtClean="0"/>
              <a:t>Sloth</a:t>
            </a:r>
          </a:p>
          <a:p>
            <a:r>
              <a:rPr lang="en-US" dirty="0" smtClean="0"/>
              <a:t>Scarlet </a:t>
            </a:r>
            <a:r>
              <a:rPr lang="en-US" dirty="0"/>
              <a:t>Macaw</a:t>
            </a:r>
            <a:endParaRPr lang="en-US" dirty="0" smtClean="0"/>
          </a:p>
          <a:p>
            <a:r>
              <a:rPr lang="en-US" dirty="0" smtClean="0"/>
              <a:t>Spider Monkey</a:t>
            </a:r>
          </a:p>
          <a:p>
            <a:r>
              <a:rPr lang="en-US" dirty="0" smtClean="0"/>
              <a:t>Toucan</a:t>
            </a:r>
          </a:p>
          <a:p>
            <a:r>
              <a:rPr lang="en-US" dirty="0" smtClean="0"/>
              <a:t>Amazon </a:t>
            </a:r>
            <a:r>
              <a:rPr lang="en-US" dirty="0"/>
              <a:t>River Dolphin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Food that comes from the Rainforest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b="1" dirty="0"/>
              <a:t>B</a:t>
            </a:r>
            <a:r>
              <a:rPr lang="en-US" b="1" dirty="0" smtClean="0"/>
              <a:t>razilian </a:t>
            </a:r>
            <a:r>
              <a:rPr lang="en-US" b="1" dirty="0"/>
              <a:t>nuts, cayenne pepper, cassava/manioc, cashews, chocolate/cocoa, cinnamon, cloves, coconut, coffee, cola, corn/maize, eggplant, fig, ginger, guava, herbal tea ingredients (hibiscus flowers, orange flowers and peel, lemon grass), jalapeño, lemon, orange, papaya, paprika, peanut, pineapple, rice, winter squash, sweet pepper, sugar, tomato, turmeric, vanilla</a:t>
            </a:r>
            <a:r>
              <a:rPr lang="en-US" b="1" dirty="0" smtClean="0"/>
              <a:t>, </a:t>
            </a:r>
            <a:r>
              <a:rPr lang="en-US" b="1" dirty="0"/>
              <a:t>Mexican </a:t>
            </a:r>
            <a:r>
              <a:rPr lang="en-US" b="1" dirty="0" smtClean="0"/>
              <a:t>yams, bananas, and many other things</a:t>
            </a:r>
            <a:endParaRPr lang="en-US" dirty="0" smtClean="0"/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Facts about stuff that comes from the rainforest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fourth of the </a:t>
            </a:r>
            <a:r>
              <a:rPr lang="en-US" dirty="0" smtClean="0"/>
              <a:t>medicine </a:t>
            </a:r>
            <a:r>
              <a:rPr lang="en-US" dirty="0" smtClean="0"/>
              <a:t>you get has something in it from the rainforest</a:t>
            </a:r>
          </a:p>
          <a:p>
            <a:r>
              <a:rPr lang="en-US" dirty="0"/>
              <a:t> Over half of the millions of known species of plants and animals live in the rainforest. </a:t>
            </a:r>
            <a:endParaRPr lang="en-US" dirty="0" smtClean="0"/>
          </a:p>
          <a:p>
            <a:r>
              <a:rPr lang="en-US" dirty="0"/>
              <a:t>A flower called the rosy periwinkle helps treat children with Leukemia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deforestation affect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Many of the things we use, or eat every day are in the forest. If we cut down the forest those animals that live there will be without a home.  The things we use from the forest we won’t have anymore. It is important for people to know about how deforestation affects our world, </a:t>
            </a:r>
            <a:r>
              <a:rPr lang="en-US" dirty="0"/>
              <a:t>s</a:t>
            </a:r>
            <a:r>
              <a:rPr lang="en-US" dirty="0" smtClean="0"/>
              <a:t>o </a:t>
            </a:r>
            <a:r>
              <a:rPr lang="en-US" dirty="0" smtClean="0"/>
              <a:t>then we can </a:t>
            </a:r>
            <a:r>
              <a:rPr lang="en-US" dirty="0" smtClean="0"/>
              <a:t>also know how to preserve our forests. Small things like recycling can change the world. So start helping today. </a:t>
            </a:r>
            <a:r>
              <a:rPr lang="en-US" dirty="0" err="1" smtClean="0">
                <a:sym typeface="Wingdings"/>
              </a:rPr>
              <a:t>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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hlinkClick r:id="rId2"/>
              </a:rPr>
              <a:t>http://environment.nationalgeographic.com/environment/global-warming/deforestation-overview/</a:t>
            </a:r>
            <a:endParaRPr lang="en-US" sz="3000" dirty="0" smtClean="0"/>
          </a:p>
          <a:p>
            <a:r>
              <a:rPr lang="en-US" sz="3000" dirty="0" smtClean="0">
                <a:hlinkClick r:id="rId3"/>
              </a:rPr>
              <a:t>http://www.trails.com/list_11191_animals-that-live-amazon-rainforest.html</a:t>
            </a:r>
            <a:endParaRPr lang="en-US" sz="3000" dirty="0" smtClean="0"/>
          </a:p>
          <a:p>
            <a:r>
              <a:rPr lang="en-US" sz="3000" dirty="0" smtClean="0">
                <a:hlinkClick r:id="rId4"/>
              </a:rPr>
              <a:t>http://www.huffingtonpost.com/2012/11/27/amazon-deforestation-in-brazil-rainforest_n_2198644.html</a:t>
            </a:r>
            <a:endParaRPr lang="en-US" sz="3000" dirty="0" smtClean="0"/>
          </a:p>
          <a:p>
            <a:r>
              <a:rPr lang="en-US" sz="3000" dirty="0" smtClean="0">
                <a:hlinkClick r:id="rId5"/>
              </a:rPr>
              <a:t>http://saveforest.tripod.com/id4.html</a:t>
            </a:r>
            <a:endParaRPr lang="en-US" sz="3000" dirty="0" smtClean="0"/>
          </a:p>
          <a:p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380</Words>
  <Application>Microsoft Macintosh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Deforestation</vt:lpstr>
      <vt:lpstr>Images of deforestation and where the Amazon is</vt:lpstr>
      <vt:lpstr>Facts About the Rainforest</vt:lpstr>
      <vt:lpstr>Animals in the Amazon</vt:lpstr>
      <vt:lpstr>Some Animals in the Amazon </vt:lpstr>
      <vt:lpstr>Some Food that comes from the Rainforest</vt:lpstr>
      <vt:lpstr>Facts about stuff that comes from the rainforest</vt:lpstr>
      <vt:lpstr>How does deforestation affect us?</vt:lpstr>
      <vt:lpstr>Sites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Deforestation</dc:title>
  <dc:creator>Computer Department</dc:creator>
  <cp:lastModifiedBy>Kim Chaloner</cp:lastModifiedBy>
  <cp:revision>6</cp:revision>
  <dcterms:created xsi:type="dcterms:W3CDTF">2013-02-21T00:30:09Z</dcterms:created>
  <dcterms:modified xsi:type="dcterms:W3CDTF">2013-02-21T00:34:16Z</dcterms:modified>
</cp:coreProperties>
</file>