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  <Override PartName="/ppt/slides/slide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63" r:id="rId2"/>
    <p:sldId id="264" r:id="rId3"/>
    <p:sldId id="257" r:id="rId4"/>
    <p:sldId id="256" r:id="rId5"/>
    <p:sldId id="258" r:id="rId6"/>
    <p:sldId id="265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6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interSettings" Target="printerSettings/printerSettings1.bin"/><Relationship Id="rId4" Type="http://schemas.openxmlformats.org/officeDocument/2006/relationships/slide" Target="slides/slide3.xml"/><Relationship Id="rId10" Type="http://schemas.openxmlformats.org/officeDocument/2006/relationships/viewProps" Target="viewProps.xml"/><Relationship Id="rId5" Type="http://schemas.openxmlformats.org/officeDocument/2006/relationships/slide" Target="slides/slide4.xml"/><Relationship Id="rId7" Type="http://schemas.openxmlformats.org/officeDocument/2006/relationships/slide" Target="slides/slide6.xml"/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presProps" Target="presProps.xml"/><Relationship Id="rId3" Type="http://schemas.openxmlformats.org/officeDocument/2006/relationships/slide" Target="slides/slide2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5/23/10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5/23/10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5/23/10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5/23/10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5/23/10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5/23/10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5/23/10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5/23/10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5/23/10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5/23/10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5/23/10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8F8BA-221A-F745-A723-1BBACA8EE823}" type="datetimeFigureOut">
              <a:rPr lang="en-US" smtClean="0"/>
              <a:pPr/>
              <a:t>5/23/10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016" y="2894766"/>
            <a:ext cx="7267150" cy="2512438"/>
          </a:xfrm>
        </p:spPr>
        <p:txBody>
          <a:bodyPr>
            <a:noAutofit/>
          </a:bodyPr>
          <a:lstStyle/>
          <a:p>
            <a:r>
              <a:rPr lang="en-US" sz="4700" b="1" dirty="0" smtClean="0">
                <a:solidFill>
                  <a:schemeClr val="tx1"/>
                </a:solidFill>
              </a:rPr>
              <a:t>Project Planning Webinar #3</a:t>
            </a:r>
          </a:p>
          <a:p>
            <a:r>
              <a:rPr lang="en-US" sz="4700" b="1" dirty="0" smtClean="0">
                <a:solidFill>
                  <a:schemeClr val="tx1"/>
                </a:solidFill>
              </a:rPr>
              <a:t>Action Plan</a:t>
            </a:r>
          </a:p>
        </p:txBody>
      </p:sp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89793" y="379011"/>
            <a:ext cx="4134558" cy="17514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0855" y="2422396"/>
            <a:ext cx="8586738" cy="4123574"/>
          </a:xfrm>
        </p:spPr>
        <p:txBody>
          <a:bodyPr>
            <a:noAutofit/>
          </a:bodyPr>
          <a:lstStyle/>
          <a:p>
            <a:pPr algn="l"/>
            <a:r>
              <a:rPr lang="en-US" sz="6700" dirty="0" smtClean="0">
                <a:solidFill>
                  <a:schemeClr val="tx1"/>
                </a:solidFill>
              </a:rPr>
              <a:t>Post </a:t>
            </a:r>
            <a:r>
              <a:rPr lang="en-US" sz="6700" dirty="0" smtClean="0">
                <a:solidFill>
                  <a:schemeClr val="tx1"/>
                </a:solidFill>
              </a:rPr>
              <a:t>your school’s SMART goals on the discussion thread!</a:t>
            </a:r>
          </a:p>
        </p:txBody>
      </p:sp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89793" y="379011"/>
            <a:ext cx="4134558" cy="17514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793" y="2130426"/>
            <a:ext cx="8462494" cy="5279296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GB" sz="6500" b="1" dirty="0" smtClean="0">
                <a:solidFill>
                  <a:schemeClr val="tx1"/>
                </a:solidFill>
              </a:rPr>
              <a:t>Special Mentions:</a:t>
            </a:r>
          </a:p>
          <a:p>
            <a:pPr marL="1143000" indent="-1143000" algn="l">
              <a:buClr>
                <a:schemeClr val="tx1"/>
              </a:buClr>
              <a:buAutoNum type="arabicParenR"/>
            </a:pPr>
            <a:r>
              <a:rPr lang="en-GB" sz="6600" dirty="0" smtClean="0">
                <a:solidFill>
                  <a:schemeClr val="tx1"/>
                </a:solidFill>
              </a:rPr>
              <a:t>Vinu </a:t>
            </a:r>
            <a:r>
              <a:rPr lang="en-GB" sz="6600" dirty="0" smtClean="0">
                <a:solidFill>
                  <a:schemeClr val="tx1"/>
                </a:solidFill>
              </a:rPr>
              <a:t>Wijesundara from Royal </a:t>
            </a:r>
            <a:r>
              <a:rPr lang="en-GB" sz="6600" dirty="0" smtClean="0">
                <a:solidFill>
                  <a:schemeClr val="tx1"/>
                </a:solidFill>
              </a:rPr>
              <a:t>Collage</a:t>
            </a:r>
          </a:p>
          <a:p>
            <a:pPr marL="1143000" indent="-1143000" algn="l">
              <a:buClr>
                <a:schemeClr val="tx1"/>
              </a:buClr>
              <a:buAutoNum type="arabicParenR"/>
            </a:pPr>
            <a:r>
              <a:rPr lang="en-GB" sz="6600" dirty="0" err="1" smtClean="0">
                <a:solidFill>
                  <a:schemeClr val="tx1"/>
                </a:solidFill>
              </a:rPr>
              <a:t>Ngee</a:t>
            </a:r>
            <a:r>
              <a:rPr lang="en-GB" sz="6600" dirty="0" smtClean="0">
                <a:solidFill>
                  <a:schemeClr val="tx1"/>
                </a:solidFill>
              </a:rPr>
              <a:t> Ann Secondary School</a:t>
            </a:r>
            <a:endParaRPr lang="en-GB" sz="6500" dirty="0" smtClean="0">
              <a:solidFill>
                <a:schemeClr val="tx1"/>
              </a:solidFill>
            </a:endParaRPr>
          </a:p>
          <a:p>
            <a:pPr algn="l"/>
            <a:r>
              <a:rPr lang="en-US" sz="4400" dirty="0" smtClean="0">
                <a:solidFill>
                  <a:schemeClr val="tx1"/>
                </a:solidFill>
              </a:rPr>
              <a:t/>
            </a:r>
            <a:br>
              <a:rPr lang="en-US" sz="4400" dirty="0" smtClean="0">
                <a:solidFill>
                  <a:schemeClr val="tx1"/>
                </a:solidFill>
              </a:rPr>
            </a:br>
            <a:endParaRPr lang="en-US" sz="4400" dirty="0" smtClean="0">
              <a:solidFill>
                <a:schemeClr val="tx1"/>
              </a:solidFill>
            </a:endParaRPr>
          </a:p>
          <a:p>
            <a:endParaRPr lang="en-GB" sz="9600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134558" cy="17514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03814" y="855956"/>
            <a:ext cx="43279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 smtClean="0"/>
              <a:t>Build your </a:t>
            </a:r>
            <a:r>
              <a:rPr lang="en-US" sz="3400" b="1" dirty="0" smtClean="0"/>
              <a:t>Community Competition</a:t>
            </a:r>
            <a:endParaRPr lang="en-US" sz="3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0430" y="931746"/>
            <a:ext cx="7067440" cy="4727575"/>
          </a:xfrm>
        </p:spPr>
        <p:txBody>
          <a:bodyPr>
            <a:normAutofit fontScale="25000" lnSpcReduction="20000"/>
          </a:bodyPr>
          <a:lstStyle/>
          <a:p>
            <a:endParaRPr lang="en-GB" sz="11750" b="1" dirty="0" smtClean="0">
              <a:solidFill>
                <a:srgbClr val="000000"/>
              </a:solidFill>
            </a:endParaRPr>
          </a:p>
          <a:p>
            <a:r>
              <a:rPr lang="en-GB" sz="11750" b="1" dirty="0" smtClean="0">
                <a:solidFill>
                  <a:srgbClr val="000000"/>
                </a:solidFill>
              </a:rPr>
              <a:t>Video Chat about your SMART Goals!</a:t>
            </a:r>
          </a:p>
          <a:p>
            <a:endParaRPr lang="en-GB" sz="1175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GB" sz="11750" dirty="0" smtClean="0">
                <a:solidFill>
                  <a:srgbClr val="000000"/>
                </a:solidFill>
                <a:latin typeface="Calibri"/>
                <a:cs typeface="Calibri"/>
              </a:rPr>
              <a:t>1) Things you can chat about: What will you need to make your goal a reality? </a:t>
            </a:r>
            <a:endParaRPr lang="en-GB" sz="1175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GB" sz="11750" dirty="0" smtClean="0">
                <a:solidFill>
                  <a:srgbClr val="000000"/>
                </a:solidFill>
                <a:latin typeface="Calibri"/>
                <a:cs typeface="Calibri"/>
              </a:rPr>
              <a:t>2) What challenges will you face? </a:t>
            </a:r>
          </a:p>
          <a:p>
            <a:endParaRPr lang="en-GB" sz="1175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GB" sz="11750" b="1" dirty="0" smtClean="0">
                <a:solidFill>
                  <a:srgbClr val="000000"/>
                </a:solidFill>
                <a:latin typeface="Calibri"/>
                <a:cs typeface="Calibri"/>
              </a:rPr>
              <a:t>Dallas/Hermit Park </a:t>
            </a:r>
            <a:r>
              <a:rPr lang="en-GB" sz="11750" dirty="0" smtClean="0">
                <a:solidFill>
                  <a:srgbClr val="000000"/>
                </a:solidFill>
                <a:latin typeface="Calibri"/>
                <a:cs typeface="Calibri"/>
              </a:rPr>
              <a:t>– Go to video chat in </a:t>
            </a:r>
            <a:r>
              <a:rPr lang="en-GB" sz="11750" dirty="0" err="1" smtClean="0">
                <a:solidFill>
                  <a:srgbClr val="000000"/>
                </a:solidFill>
                <a:latin typeface="Calibri"/>
                <a:cs typeface="Calibri"/>
              </a:rPr>
              <a:t>DeforestACTION</a:t>
            </a:r>
            <a:r>
              <a:rPr lang="en-GB" sz="11750" dirty="0" smtClean="0">
                <a:solidFill>
                  <a:srgbClr val="000000"/>
                </a:solidFill>
                <a:latin typeface="Calibri"/>
                <a:cs typeface="Calibri"/>
              </a:rPr>
              <a:t> Classroom</a:t>
            </a:r>
          </a:p>
          <a:p>
            <a:endParaRPr lang="en-GB" sz="1175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GB" sz="11750" b="1" dirty="0" err="1" smtClean="0">
                <a:solidFill>
                  <a:srgbClr val="000000"/>
                </a:solidFill>
                <a:latin typeface="Calibri"/>
                <a:cs typeface="Calibri"/>
              </a:rPr>
              <a:t>Ngee</a:t>
            </a:r>
            <a:r>
              <a:rPr lang="en-GB" sz="11750" b="1" dirty="0" smtClean="0">
                <a:solidFill>
                  <a:srgbClr val="000000"/>
                </a:solidFill>
                <a:latin typeface="Calibri"/>
                <a:cs typeface="Calibri"/>
              </a:rPr>
              <a:t> Ann/Royal College/Crescent </a:t>
            </a:r>
            <a:r>
              <a:rPr lang="en-GB" sz="11750" dirty="0" smtClean="0">
                <a:solidFill>
                  <a:srgbClr val="000000"/>
                </a:solidFill>
                <a:latin typeface="Calibri"/>
                <a:cs typeface="Calibri"/>
              </a:rPr>
              <a:t>– Go to video chat in </a:t>
            </a:r>
            <a:r>
              <a:rPr lang="en-GB" sz="11750" i="1" dirty="0" smtClean="0">
                <a:solidFill>
                  <a:srgbClr val="000000"/>
                </a:solidFill>
                <a:latin typeface="Calibri"/>
                <a:cs typeface="Calibri"/>
              </a:rPr>
              <a:t>http://</a:t>
            </a:r>
            <a:r>
              <a:rPr lang="en-GB" sz="11750" i="1" dirty="0" err="1" smtClean="0">
                <a:solidFill>
                  <a:srgbClr val="000000"/>
                </a:solidFill>
                <a:latin typeface="Calibri"/>
                <a:cs typeface="Calibri"/>
              </a:rPr>
              <a:t>collab.tiged.org</a:t>
            </a:r>
            <a:r>
              <a:rPr lang="en-GB" sz="11750" i="1" dirty="0" smtClean="0">
                <a:solidFill>
                  <a:srgbClr val="000000"/>
                </a:solidFill>
                <a:latin typeface="Calibri"/>
                <a:cs typeface="Calibri"/>
              </a:rPr>
              <a:t>/breakout</a:t>
            </a:r>
            <a:endParaRPr lang="en-GB" sz="9600" i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GB" sz="4900" b="1" dirty="0">
              <a:solidFill>
                <a:srgbClr val="000000"/>
              </a:solidFill>
            </a:endParaRPr>
          </a:p>
          <a:p>
            <a:r>
              <a:rPr lang="en-GB" sz="4900" b="1" dirty="0" smtClean="0">
                <a:solidFill>
                  <a:srgbClr val="000000"/>
                </a:solidFill>
              </a:rPr>
              <a:t> </a:t>
            </a:r>
            <a:endParaRPr lang="en-US" sz="4900" dirty="0">
              <a:solidFill>
                <a:srgbClr val="000000"/>
              </a:solidFill>
            </a:endParaRPr>
          </a:p>
        </p:txBody>
      </p:sp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122895" y="351700"/>
            <a:ext cx="2665968" cy="8267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7895" y="764398"/>
            <a:ext cx="8640841" cy="754557"/>
          </a:xfrm>
        </p:spPr>
        <p:txBody>
          <a:bodyPr>
            <a:normAutofit/>
          </a:bodyPr>
          <a:lstStyle/>
          <a:p>
            <a:r>
              <a:rPr lang="en-US" sz="4000" b="1" dirty="0" err="1" smtClean="0">
                <a:solidFill>
                  <a:srgbClr val="000000"/>
                </a:solidFill>
              </a:rPr>
              <a:t>DeforestACTION</a:t>
            </a:r>
            <a:r>
              <a:rPr lang="en-US" sz="4000" b="1" dirty="0" smtClean="0">
                <a:solidFill>
                  <a:srgbClr val="000000"/>
                </a:solidFill>
              </a:rPr>
              <a:t> Plan</a:t>
            </a:r>
            <a:endParaRPr lang="en-US" dirty="0" smtClean="0">
              <a:solidFill>
                <a:srgbClr val="000000"/>
              </a:solidFill>
            </a:endParaRPr>
          </a:p>
          <a:p>
            <a:endParaRPr lang="en-US" sz="4000" b="1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89793" y="379011"/>
            <a:ext cx="3358349" cy="14718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9793" y="1518955"/>
            <a:ext cx="860086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000" b="1" dirty="0" smtClean="0"/>
          </a:p>
          <a:p>
            <a:pPr>
              <a:buFont typeface="Arial"/>
              <a:buChar char="•"/>
            </a:pPr>
            <a:r>
              <a:rPr lang="en-GB" sz="4000" dirty="0" smtClean="0"/>
              <a:t>Let’s go through the ACTION Plan template!</a:t>
            </a:r>
          </a:p>
          <a:p>
            <a:endParaRPr lang="en-GB" sz="4000" dirty="0" smtClean="0"/>
          </a:p>
          <a:p>
            <a:pPr>
              <a:buFont typeface="Arial"/>
              <a:buChar char="•"/>
            </a:pPr>
            <a:r>
              <a:rPr lang="en-GB" sz="4000" dirty="0" smtClean="0"/>
              <a:t>In </a:t>
            </a:r>
            <a:r>
              <a:rPr lang="en-GB" sz="4000" dirty="0" smtClean="0"/>
              <a:t>your school teams start working on your action plan. All action plans must be uploaded to the files section on the </a:t>
            </a:r>
            <a:r>
              <a:rPr lang="en-GB" sz="4000" dirty="0" err="1" smtClean="0"/>
              <a:t>DeforestACTION</a:t>
            </a:r>
            <a:r>
              <a:rPr lang="en-GB" sz="4000" dirty="0" smtClean="0"/>
              <a:t> site by </a:t>
            </a:r>
            <a:r>
              <a:rPr lang="en-GB" sz="4000" b="1" dirty="0" smtClean="0"/>
              <a:t>30</a:t>
            </a:r>
            <a:r>
              <a:rPr lang="en-GB" sz="4000" b="1" baseline="30000" dirty="0" smtClean="0"/>
              <a:t>th</a:t>
            </a:r>
            <a:r>
              <a:rPr lang="en-GB" sz="4000" b="1" dirty="0" smtClean="0"/>
              <a:t> May 2010</a:t>
            </a:r>
            <a:endParaRPr lang="en-US" sz="4000" b="1" dirty="0" smtClean="0"/>
          </a:p>
          <a:p>
            <a:pPr>
              <a:buFont typeface="Arial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793" y="2130425"/>
            <a:ext cx="8599907" cy="5087759"/>
          </a:xfrm>
        </p:spPr>
        <p:txBody>
          <a:bodyPr>
            <a:noAutofit/>
          </a:bodyPr>
          <a:lstStyle/>
          <a:p>
            <a:r>
              <a:rPr lang="en-GB" sz="3100" b="1" dirty="0" smtClean="0">
                <a:solidFill>
                  <a:srgbClr val="000000"/>
                </a:solidFill>
              </a:rPr>
              <a:t>It’s Important to…</a:t>
            </a:r>
          </a:p>
          <a:p>
            <a:pPr algn="l"/>
            <a:endParaRPr lang="en-GB" sz="1400" dirty="0" smtClean="0">
              <a:solidFill>
                <a:srgbClr val="000000"/>
              </a:solidFill>
            </a:endParaRPr>
          </a:p>
          <a:p>
            <a:pPr algn="l">
              <a:buFont typeface="Arial"/>
              <a:buChar char="•"/>
            </a:pPr>
            <a:r>
              <a:rPr lang="en-GB" sz="3100" dirty="0" smtClean="0">
                <a:solidFill>
                  <a:srgbClr val="000000"/>
                </a:solidFill>
              </a:rPr>
              <a:t>Build a </a:t>
            </a:r>
            <a:r>
              <a:rPr lang="en-GB" sz="3100" dirty="0" err="1" smtClean="0">
                <a:solidFill>
                  <a:srgbClr val="000000"/>
                </a:solidFill>
              </a:rPr>
              <a:t>DeforestACTION</a:t>
            </a:r>
            <a:r>
              <a:rPr lang="en-GB" sz="3100" dirty="0" smtClean="0">
                <a:solidFill>
                  <a:srgbClr val="000000"/>
                </a:solidFill>
              </a:rPr>
              <a:t> Community</a:t>
            </a:r>
            <a:endParaRPr lang="en-US" sz="3100" dirty="0" smtClean="0">
              <a:solidFill>
                <a:srgbClr val="000000"/>
              </a:solidFill>
            </a:endParaRPr>
          </a:p>
          <a:p>
            <a:pPr algn="l">
              <a:buFont typeface="Arial"/>
              <a:buChar char="•"/>
            </a:pPr>
            <a:r>
              <a:rPr lang="en-GB" sz="3100" dirty="0" smtClean="0">
                <a:solidFill>
                  <a:srgbClr val="000000"/>
                </a:solidFill>
              </a:rPr>
              <a:t>Upload all </a:t>
            </a:r>
            <a:r>
              <a:rPr lang="en-GB" sz="3100" dirty="0" smtClean="0">
                <a:solidFill>
                  <a:srgbClr val="000000"/>
                </a:solidFill>
              </a:rPr>
              <a:t>work to the site</a:t>
            </a:r>
            <a:endParaRPr lang="en-US" sz="3100" dirty="0" smtClean="0">
              <a:solidFill>
                <a:srgbClr val="000000"/>
              </a:solidFill>
            </a:endParaRPr>
          </a:p>
          <a:p>
            <a:pPr algn="l">
              <a:buFont typeface="Arial"/>
              <a:buChar char="•"/>
            </a:pPr>
            <a:r>
              <a:rPr lang="en-GB" sz="3100" dirty="0" smtClean="0">
                <a:solidFill>
                  <a:srgbClr val="000000"/>
                </a:solidFill>
              </a:rPr>
              <a:t> Upload Action </a:t>
            </a:r>
            <a:r>
              <a:rPr lang="en-GB" sz="3100" dirty="0" smtClean="0">
                <a:solidFill>
                  <a:srgbClr val="000000"/>
                </a:solidFill>
              </a:rPr>
              <a:t>plans to </a:t>
            </a:r>
            <a:r>
              <a:rPr lang="en-GB" sz="3100" dirty="0" err="1" smtClean="0">
                <a:solidFill>
                  <a:srgbClr val="000000"/>
                </a:solidFill>
              </a:rPr>
              <a:t>DeforestACTION</a:t>
            </a:r>
            <a:r>
              <a:rPr lang="en-GB" sz="3100" dirty="0" smtClean="0">
                <a:solidFill>
                  <a:srgbClr val="000000"/>
                </a:solidFill>
              </a:rPr>
              <a:t> </a:t>
            </a:r>
            <a:r>
              <a:rPr lang="en-GB" sz="3100" dirty="0" smtClean="0">
                <a:solidFill>
                  <a:srgbClr val="000000"/>
                </a:solidFill>
              </a:rPr>
              <a:t>site by 30 May 2010</a:t>
            </a:r>
          </a:p>
          <a:p>
            <a:pPr algn="l">
              <a:buFont typeface="Arial"/>
              <a:buChar char="•"/>
            </a:pPr>
            <a:endParaRPr lang="en-GB" sz="3100" dirty="0" smtClean="0">
              <a:solidFill>
                <a:srgbClr val="000000"/>
              </a:solidFill>
            </a:endParaRPr>
          </a:p>
          <a:p>
            <a:r>
              <a:rPr lang="en-GB" sz="3100" b="1" dirty="0" smtClean="0">
                <a:solidFill>
                  <a:srgbClr val="000000"/>
                </a:solidFill>
              </a:rPr>
              <a:t>Questions? </a:t>
            </a:r>
            <a:endParaRPr lang="en-US" sz="3100" b="1" dirty="0" smtClean="0">
              <a:solidFill>
                <a:srgbClr val="000000"/>
              </a:solidFill>
            </a:endParaRPr>
          </a:p>
          <a:p>
            <a:pPr algn="l"/>
            <a:endParaRPr lang="en-US" sz="3100" dirty="0">
              <a:solidFill>
                <a:srgbClr val="000000"/>
              </a:solidFill>
            </a:endParaRPr>
          </a:p>
        </p:txBody>
      </p:sp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89793" y="379011"/>
            <a:ext cx="4134558" cy="17514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2838</TotalTime>
  <Words>171</Words>
  <Application>Microsoft Macintosh PowerPoint</Application>
  <PresentationFormat>On-screen Show (4:3)</PresentationFormat>
  <Paragraphs>33</Paragraphs>
  <Slides>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Sara Hassan</dc:creator>
  <cp:lastModifiedBy>Sara Hassan</cp:lastModifiedBy>
  <cp:revision>43</cp:revision>
  <dcterms:created xsi:type="dcterms:W3CDTF">2010-05-24T03:42:46Z</dcterms:created>
  <dcterms:modified xsi:type="dcterms:W3CDTF">2010-05-24T04:18:51Z</dcterms:modified>
</cp:coreProperties>
</file>