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  <Default Extension="pict" ContentType="image/pict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3" r:id="rId2"/>
    <p:sldId id="264" r:id="rId3"/>
    <p:sldId id="257" r:id="rId4"/>
    <p:sldId id="256" r:id="rId5"/>
    <p:sldId id="258" r:id="rId6"/>
    <p:sldId id="265" r:id="rId7"/>
    <p:sldId id="269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4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F8BA-221A-F745-A723-1BBACA8EE823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oleObject" Target="Macintosh%20HD:Users:sarahassan:Desktop:TakingITGlobal%20:TIGed%20:Thematic%20Classrooms:DeforestACTION:DeforestACTION%20Project%20Planning%20Templates:STEP%20ONE%20-%20Setting%20Project%20Goals.doc!OLE_LINK1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ollab.tiged.org/deforestaction" TargetMode="Externa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016" y="2894766"/>
            <a:ext cx="7267150" cy="2512438"/>
          </a:xfrm>
        </p:spPr>
        <p:txBody>
          <a:bodyPr>
            <a:noAutofit/>
          </a:bodyPr>
          <a:lstStyle/>
          <a:p>
            <a:r>
              <a:rPr lang="en-US" sz="4700" b="1" dirty="0" smtClean="0">
                <a:solidFill>
                  <a:schemeClr val="tx1"/>
                </a:solidFill>
              </a:rPr>
              <a:t>Project Planning Webinar #2</a:t>
            </a:r>
          </a:p>
          <a:p>
            <a:r>
              <a:rPr lang="en-US" sz="4700" b="1" dirty="0" smtClean="0">
                <a:solidFill>
                  <a:schemeClr val="tx1"/>
                </a:solidFill>
              </a:rPr>
              <a:t>SMART Project Goals</a:t>
            </a: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346975"/>
            <a:ext cx="8586738" cy="4123574"/>
          </a:xfrm>
        </p:spPr>
        <p:txBody>
          <a:bodyPr>
            <a:noAutofit/>
          </a:bodyPr>
          <a:lstStyle/>
          <a:p>
            <a:pPr algn="l">
              <a:buFont typeface="Arial"/>
              <a:buChar char="•"/>
            </a:pPr>
            <a:r>
              <a:rPr lang="en-US" sz="4700" dirty="0" smtClean="0">
                <a:solidFill>
                  <a:schemeClr val="tx1"/>
                </a:solidFill>
              </a:rPr>
              <a:t> Let’s do a quick</a:t>
            </a:r>
            <a:r>
              <a:rPr lang="en-US" sz="4700" dirty="0" smtClean="0">
                <a:solidFill>
                  <a:schemeClr val="tx1"/>
                </a:solidFill>
              </a:rPr>
              <a:t> discussion post!</a:t>
            </a:r>
            <a:endParaRPr lang="en-US" sz="4700" dirty="0" smtClean="0">
              <a:solidFill>
                <a:schemeClr val="tx1"/>
              </a:solidFill>
            </a:endParaRPr>
          </a:p>
          <a:p>
            <a:pPr algn="l">
              <a:buFont typeface="Arial"/>
              <a:buChar char="•"/>
            </a:pPr>
            <a:r>
              <a:rPr lang="en-US" sz="4700" dirty="0" smtClean="0">
                <a:solidFill>
                  <a:schemeClr val="tx1"/>
                </a:solidFill>
              </a:rPr>
              <a:t> Importance of online interaction</a:t>
            </a:r>
          </a:p>
          <a:p>
            <a:pPr algn="l">
              <a:buFont typeface="Arial"/>
              <a:buChar char="•"/>
            </a:pPr>
            <a:r>
              <a:rPr lang="en-US" sz="4700" dirty="0" smtClean="0">
                <a:solidFill>
                  <a:schemeClr val="tx1"/>
                </a:solidFill>
              </a:rPr>
              <a:t> “Build Your Community” Competition</a:t>
            </a: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6"/>
            <a:ext cx="8462494" cy="5279296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GB" sz="6500" b="1" dirty="0" smtClean="0">
                <a:solidFill>
                  <a:srgbClr val="000000"/>
                </a:solidFill>
              </a:rPr>
              <a:t>What makes a good team? </a:t>
            </a:r>
          </a:p>
          <a:p>
            <a:pPr algn="l"/>
            <a:r>
              <a:rPr lang="en-US" sz="4400" dirty="0" smtClean="0"/>
              <a:t>1) A good team ensure collaboration, sharing, kindness </a:t>
            </a:r>
          </a:p>
          <a:p>
            <a:pPr algn="l"/>
            <a:r>
              <a:rPr lang="en-US" sz="4400" dirty="0" smtClean="0"/>
              <a:t>2) Good cooperation, friends getting along, getting everyone's ideas and putting them together - doing your best</a:t>
            </a:r>
          </a:p>
          <a:p>
            <a:pPr algn="l"/>
            <a:r>
              <a:rPr lang="en-US" sz="4400" dirty="0" smtClean="0"/>
              <a:t>3) Obedient leaders, fullest cooperation make a good team.</a:t>
            </a:r>
          </a:p>
          <a:p>
            <a:pPr algn="l"/>
            <a:endParaRPr lang="en-US" sz="4400" dirty="0" smtClean="0"/>
          </a:p>
          <a:p>
            <a:pPr algn="l"/>
            <a:r>
              <a:rPr lang="en-GB" sz="6500" b="1" dirty="0" smtClean="0">
                <a:solidFill>
                  <a:srgbClr val="000000"/>
                </a:solidFill>
              </a:rPr>
              <a:t>Why is it important to work as a team on this project? </a:t>
            </a:r>
            <a:endParaRPr lang="en-US" sz="4400" dirty="0" smtClean="0"/>
          </a:p>
          <a:p>
            <a:pPr algn="l"/>
            <a:r>
              <a:rPr lang="en-US" sz="4400" dirty="0" smtClean="0"/>
              <a:t>1) Makes it faster, more fun, getting everyone together, it's easier for everyone to do.</a:t>
            </a:r>
            <a:br>
              <a:rPr lang="en-US" sz="4400" dirty="0" smtClean="0"/>
            </a:br>
            <a:r>
              <a:rPr lang="en-US" sz="4400" dirty="0" smtClean="0"/>
              <a:t>2) Worldwide project - we can't do it by ourselves - we share responsibility so it makes it easier to do it together.</a:t>
            </a:r>
          </a:p>
          <a:p>
            <a:pPr algn="l"/>
            <a:r>
              <a:rPr lang="en-US" sz="4400" dirty="0" smtClean="0"/>
              <a:t>3) Really boring - needs to do projects with other members - </a:t>
            </a:r>
          </a:p>
          <a:p>
            <a:pPr algn="l"/>
            <a:r>
              <a:rPr lang="en-GB" sz="6500" b="1" dirty="0" smtClean="0">
                <a:solidFill>
                  <a:srgbClr val="000000"/>
                </a:solidFill>
              </a:rPr>
              <a:t>Why is it important to have a well-planned project?</a:t>
            </a:r>
            <a:r>
              <a:rPr lang="en-US" sz="6500" b="1" dirty="0" smtClean="0">
                <a:solidFill>
                  <a:srgbClr val="000000"/>
                </a:solidFill>
              </a:rPr>
              <a:t> </a:t>
            </a:r>
            <a:endParaRPr lang="en-GB" sz="6500" b="1" dirty="0" smtClean="0">
              <a:solidFill>
                <a:srgbClr val="000000"/>
              </a:solidFill>
            </a:endParaRPr>
          </a:p>
          <a:p>
            <a:pPr algn="l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1) It can become a big mess and we need the teachers cooperation.</a:t>
            </a:r>
            <a:br>
              <a:rPr lang="en-US" sz="4400" dirty="0" smtClean="0"/>
            </a:br>
            <a:r>
              <a:rPr lang="en-US" sz="4400" dirty="0" smtClean="0"/>
              <a:t>2) You needs steps - you don't get mucked up.</a:t>
            </a:r>
          </a:p>
          <a:p>
            <a:pPr algn="l"/>
            <a:r>
              <a:rPr lang="en-US" sz="4400" dirty="0" smtClean="0"/>
              <a:t>3) When you get to the implementation stage, you need to know how to do it well. Makes it logical.</a:t>
            </a:r>
            <a:br>
              <a:rPr lang="en-US" sz="4400" dirty="0" smtClean="0"/>
            </a:br>
            <a:endParaRPr lang="en-US" sz="4400" dirty="0" smtClean="0"/>
          </a:p>
          <a:p>
            <a:endParaRPr lang="en-GB" sz="9600" b="1" dirty="0" smtClean="0">
              <a:solidFill>
                <a:srgbClr val="000000"/>
              </a:solidFill>
            </a:endParaRPr>
          </a:p>
          <a:p>
            <a:endParaRPr lang="en-US" b="1" dirty="0" smtClean="0">
              <a:solidFill>
                <a:srgbClr val="00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3814" y="855956"/>
            <a:ext cx="432793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solidFill>
                  <a:srgbClr val="000000"/>
                </a:solidFill>
              </a:rPr>
              <a:t>Importance of Teamwork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0430" y="2130425"/>
            <a:ext cx="7067440" cy="4727575"/>
          </a:xfrm>
        </p:spPr>
        <p:txBody>
          <a:bodyPr>
            <a:normAutofit fontScale="25000" lnSpcReduction="20000"/>
          </a:bodyPr>
          <a:lstStyle/>
          <a:p>
            <a:endParaRPr lang="en-GB" sz="11750" b="1" dirty="0" smtClean="0">
              <a:solidFill>
                <a:srgbClr val="000000"/>
              </a:solidFill>
            </a:endParaRPr>
          </a:p>
          <a:p>
            <a:r>
              <a:rPr lang="en-GB" sz="11750" b="1" dirty="0" err="1" smtClean="0">
                <a:solidFill>
                  <a:srgbClr val="000000"/>
                </a:solidFill>
              </a:rPr>
              <a:t>DeforestACTION</a:t>
            </a:r>
            <a:r>
              <a:rPr lang="en-GB" sz="11750" b="1" dirty="0" smtClean="0">
                <a:solidFill>
                  <a:srgbClr val="000000"/>
                </a:solidFill>
              </a:rPr>
              <a:t> Project Scope </a:t>
            </a:r>
          </a:p>
          <a:p>
            <a:endParaRPr lang="en-GB" sz="4900" b="1" dirty="0" smtClean="0">
              <a:solidFill>
                <a:srgbClr val="000000"/>
              </a:solidFill>
            </a:endParaRPr>
          </a:p>
          <a:p>
            <a:endParaRPr lang="en-GB" sz="1900" b="1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6737" dirty="0" smtClean="0">
                <a:solidFill>
                  <a:srgbClr val="000000"/>
                </a:solidFill>
              </a:rPr>
              <a:t> 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Raising Awareness about the link between Palm Oil and Deforestation</a:t>
            </a:r>
          </a:p>
          <a:p>
            <a:pPr algn="l">
              <a:buFont typeface="Arial"/>
              <a:buChar char="•"/>
            </a:pPr>
            <a:r>
              <a:rPr lang="en-GB" sz="8615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Fundraising to protect rainforest lands – this will save rainforests from being cut down to become palm oil plantations and reduce the amount of carbon dioxide in the air</a:t>
            </a:r>
          </a:p>
          <a:p>
            <a:pPr algn="l">
              <a:buFont typeface="Arial"/>
              <a:buChar char="•"/>
            </a:pP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 For more information, see the presentations by Silverton Primary, </a:t>
            </a:r>
            <a:r>
              <a:rPr lang="en-GB" sz="9600" dirty="0" err="1" smtClean="0">
                <a:solidFill>
                  <a:srgbClr val="000000"/>
                </a:solidFill>
                <a:latin typeface="Calibri"/>
                <a:cs typeface="Calibri"/>
              </a:rPr>
              <a:t>Ngee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 Ann Secondary and the Tree Safe</a:t>
            </a:r>
          </a:p>
          <a:p>
            <a:endParaRPr lang="en-GB" sz="4900" b="1" dirty="0">
              <a:solidFill>
                <a:srgbClr val="000000"/>
              </a:solidFill>
            </a:endParaRPr>
          </a:p>
          <a:p>
            <a:r>
              <a:rPr lang="en-GB" sz="4900" b="1" dirty="0" smtClean="0">
                <a:solidFill>
                  <a:srgbClr val="000000"/>
                </a:solidFill>
              </a:rPr>
              <a:t> </a:t>
            </a:r>
            <a:endParaRPr lang="en-US" sz="4900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22895" y="351700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0569" y="764398"/>
            <a:ext cx="8640841" cy="75455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</a:rPr>
              <a:t>SMART Goals</a:t>
            </a:r>
            <a:endParaRPr lang="en-US" dirty="0" smtClean="0">
              <a:solidFill>
                <a:srgbClr val="000000"/>
              </a:solidFill>
            </a:endParaRPr>
          </a:p>
          <a:p>
            <a:endParaRPr lang="en-US" sz="4000" b="1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613197" y="2298700"/>
          <a:ext cx="8104907" cy="4402244"/>
        </p:xfrm>
        <a:graphic>
          <a:graphicData uri="http://schemas.openxmlformats.org/presentationml/2006/ole">
            <p:oleObj spid="_x0000_s16386" name="Document" r:id="rId4" imgW="6032500" imgH="3276600" progId="Word.Document.8">
              <p:link updateAutomatic="1"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5"/>
            <a:ext cx="8599907" cy="5287513"/>
          </a:xfrm>
        </p:spPr>
        <p:txBody>
          <a:bodyPr>
            <a:noAutofit/>
          </a:bodyPr>
          <a:lstStyle/>
          <a:p>
            <a:pPr algn="l"/>
            <a:r>
              <a:rPr lang="en-US" sz="3100" b="1" dirty="0" smtClean="0">
                <a:solidFill>
                  <a:srgbClr val="000000"/>
                </a:solidFill>
              </a:rPr>
              <a:t>Let’s create an example of a SMART Goal Together!</a:t>
            </a:r>
          </a:p>
          <a:p>
            <a:pPr algn="l"/>
            <a:endParaRPr lang="en-US" sz="800" b="1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US" sz="3100" dirty="0" smtClean="0">
                <a:solidFill>
                  <a:srgbClr val="000000"/>
                </a:solidFill>
              </a:rPr>
              <a:t> Individually or in pairs, go to the collaboration site: </a:t>
            </a:r>
            <a:r>
              <a:rPr lang="en-US" sz="3100" dirty="0" smtClean="0">
                <a:solidFill>
                  <a:srgbClr val="000000"/>
                </a:solidFill>
                <a:hlinkClick r:id="rId2"/>
              </a:rPr>
              <a:t>http://collab.tiged.org/deforestaction</a:t>
            </a:r>
            <a:endParaRPr lang="en-US" sz="31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US" sz="3100" dirty="0" smtClean="0">
                <a:solidFill>
                  <a:srgbClr val="000000"/>
                </a:solidFill>
              </a:rPr>
              <a:t> Click on the blog post entitled “Webinar #2 – SMART Goals”</a:t>
            </a:r>
          </a:p>
          <a:p>
            <a:pPr algn="l">
              <a:buFont typeface="Arial"/>
              <a:buChar char="•"/>
            </a:pPr>
            <a:r>
              <a:rPr lang="en-US" sz="3100" dirty="0" smtClean="0">
                <a:solidFill>
                  <a:srgbClr val="000000"/>
                </a:solidFill>
              </a:rPr>
              <a:t> Take 5 minutes to think of an example and post it as a comment</a:t>
            </a:r>
            <a:r>
              <a:rPr lang="en-US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smtClean="0">
                <a:solidFill>
                  <a:srgbClr val="000000"/>
                </a:solidFill>
              </a:rPr>
              <a:t>to</a:t>
            </a:r>
            <a:r>
              <a:rPr lang="en-US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smtClean="0">
                <a:solidFill>
                  <a:srgbClr val="000000"/>
                </a:solidFill>
              </a:rPr>
              <a:t>the blog post.</a:t>
            </a:r>
            <a:r>
              <a:rPr lang="en-US" sz="3100" dirty="0" smtClean="0">
                <a:solidFill>
                  <a:srgbClr val="000000"/>
                </a:solidFill>
              </a:rPr>
              <a:t> </a:t>
            </a:r>
          </a:p>
          <a:p>
            <a:pPr algn="l">
              <a:buFont typeface="Arial"/>
              <a:buChar char="•"/>
            </a:pPr>
            <a:r>
              <a:rPr lang="en-US" sz="3100" dirty="0" smtClean="0">
                <a:solidFill>
                  <a:srgbClr val="000000"/>
                </a:solidFill>
              </a:rPr>
              <a:t> Let’s take a look!</a:t>
            </a:r>
            <a:endParaRPr lang="en-US" sz="3100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1861677"/>
            <a:ext cx="8640841" cy="4727574"/>
          </a:xfrm>
        </p:spPr>
        <p:txBody>
          <a:bodyPr>
            <a:normAutofit fontScale="92500" lnSpcReduction="10000"/>
          </a:bodyPr>
          <a:lstStyle/>
          <a:p>
            <a:endParaRPr lang="en-US" sz="1000" b="1" dirty="0" smtClean="0">
              <a:solidFill>
                <a:srgbClr val="000000"/>
              </a:solidFill>
            </a:endParaRPr>
          </a:p>
          <a:p>
            <a:r>
              <a:rPr lang="en-US" sz="5500" b="1" dirty="0" smtClean="0">
                <a:solidFill>
                  <a:srgbClr val="000000"/>
                </a:solidFill>
              </a:rPr>
              <a:t>What next? </a:t>
            </a:r>
          </a:p>
          <a:p>
            <a:endParaRPr lang="en-US" sz="1300" b="1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“Build Your Community” competition </a:t>
            </a: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 Importance of uploading all work to the </a:t>
            </a:r>
            <a:r>
              <a:rPr lang="en-GB" dirty="0" smtClean="0">
                <a:solidFill>
                  <a:schemeClr val="tx1"/>
                </a:solidFill>
              </a:rPr>
              <a:t>site</a:t>
            </a:r>
          </a:p>
          <a:p>
            <a:pPr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 Begin thinking about your presentations for the next conference – 1 min. campaign style (e.g. for radio</a:t>
            </a:r>
            <a:r>
              <a:rPr lang="en-GB" dirty="0" smtClean="0">
                <a:solidFill>
                  <a:schemeClr val="tx1"/>
                </a:solidFill>
              </a:rPr>
              <a:t> or </a:t>
            </a:r>
            <a:r>
              <a:rPr lang="en-GB" dirty="0" smtClean="0">
                <a:solidFill>
                  <a:schemeClr val="tx1"/>
                </a:solidFill>
              </a:rPr>
              <a:t>video)</a:t>
            </a: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/>
              <a:buChar char="•"/>
            </a:pPr>
            <a:r>
              <a:rPr lang="en-GB" b="1" dirty="0" smtClean="0">
                <a:solidFill>
                  <a:schemeClr val="tx1"/>
                </a:solidFill>
              </a:rPr>
              <a:t> FOR NEXT WEEK: </a:t>
            </a:r>
            <a:r>
              <a:rPr lang="en-GB" dirty="0" smtClean="0">
                <a:solidFill>
                  <a:schemeClr val="tx1"/>
                </a:solidFill>
              </a:rPr>
              <a:t>Blog 2-3 SMART goals for your </a:t>
            </a:r>
            <a:r>
              <a:rPr lang="en-GB" dirty="0" err="1" smtClean="0">
                <a:solidFill>
                  <a:schemeClr val="tx1"/>
                </a:solidFill>
              </a:rPr>
              <a:t>DeforestACTION</a:t>
            </a:r>
            <a:r>
              <a:rPr lang="en-GB" dirty="0" smtClean="0">
                <a:solidFill>
                  <a:schemeClr val="tx1"/>
                </a:solidFill>
              </a:rPr>
              <a:t> project and mentors to respond!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050" y="2608020"/>
            <a:ext cx="7149372" cy="3413638"/>
          </a:xfrm>
        </p:spPr>
        <p:txBody>
          <a:bodyPr>
            <a:normAutofit/>
          </a:bodyPr>
          <a:lstStyle/>
          <a:p>
            <a:r>
              <a:rPr lang="en-US" sz="9200" b="1" dirty="0" smtClean="0">
                <a:solidFill>
                  <a:srgbClr val="000000"/>
                </a:solidFill>
              </a:rPr>
              <a:t>Questions? </a:t>
            </a:r>
            <a:endParaRPr lang="en-US" sz="9200" b="1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2806</TotalTime>
  <Words>425</Words>
  <Application>Microsoft Macintosh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Macintosh HD:Users:sarahassan:Desktop:TakingITGlobal :TIGed :Thematic Classrooms:DeforestACTION:DeforestACTION Project Planning Templates:STEP ONE - Setting Project Goals.doc!OLE_LINK1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Hassan</dc:creator>
  <cp:lastModifiedBy>Sara Hassan</cp:lastModifiedBy>
  <cp:revision>33</cp:revision>
  <dcterms:created xsi:type="dcterms:W3CDTF">2010-05-17T19:44:40Z</dcterms:created>
  <dcterms:modified xsi:type="dcterms:W3CDTF">2010-05-17T19:52:39Z</dcterms:modified>
</cp:coreProperties>
</file>