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F8BA-221A-F745-A723-1BBACA8EE823}" type="datetimeFigureOut">
              <a:rPr lang="en-US" smtClean="0"/>
              <a:pPr/>
              <a:t>5/11/10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016" y="2894766"/>
            <a:ext cx="7267150" cy="2512438"/>
          </a:xfrm>
        </p:spPr>
        <p:txBody>
          <a:bodyPr>
            <a:noAutofit/>
          </a:bodyPr>
          <a:lstStyle/>
          <a:p>
            <a:r>
              <a:rPr lang="en-US" sz="4700" b="1" dirty="0" smtClean="0">
                <a:solidFill>
                  <a:schemeClr val="tx1"/>
                </a:solidFill>
              </a:rPr>
              <a:t>Project Planning Webinar #1</a:t>
            </a:r>
          </a:p>
          <a:p>
            <a:r>
              <a:rPr lang="en-US" sz="4700" b="1" dirty="0" smtClean="0">
                <a:solidFill>
                  <a:schemeClr val="tx1"/>
                </a:solidFill>
              </a:rPr>
              <a:t>Introduction</a:t>
            </a: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0430" y="2130425"/>
            <a:ext cx="7067440" cy="4727575"/>
          </a:xfrm>
        </p:spPr>
        <p:txBody>
          <a:bodyPr>
            <a:normAutofit fontScale="25000" lnSpcReduction="20000"/>
          </a:bodyPr>
          <a:lstStyle/>
          <a:p>
            <a:endParaRPr lang="en-GB" sz="11750" b="1" dirty="0" smtClean="0">
              <a:solidFill>
                <a:srgbClr val="000000"/>
              </a:solidFill>
            </a:endParaRPr>
          </a:p>
          <a:p>
            <a:r>
              <a:rPr lang="en-GB" sz="11750" b="1" dirty="0" err="1" smtClean="0">
                <a:solidFill>
                  <a:srgbClr val="000000"/>
                </a:solidFill>
              </a:rPr>
              <a:t>DeforestACTION</a:t>
            </a:r>
            <a:r>
              <a:rPr lang="en-GB" sz="11750" b="1" dirty="0" smtClean="0">
                <a:solidFill>
                  <a:srgbClr val="000000"/>
                </a:solidFill>
              </a:rPr>
              <a:t> Project Scope </a:t>
            </a:r>
          </a:p>
          <a:p>
            <a:endParaRPr lang="en-GB" sz="4900" b="1" dirty="0" smtClean="0">
              <a:solidFill>
                <a:srgbClr val="000000"/>
              </a:solidFill>
            </a:endParaRPr>
          </a:p>
          <a:p>
            <a:endParaRPr lang="en-GB" sz="1900" b="1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6737" dirty="0" smtClean="0">
                <a:solidFill>
                  <a:srgbClr val="000000"/>
                </a:solidFill>
              </a:rPr>
              <a:t> 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Raising Awareness about 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the link between Palm Oil and Deforestation</a:t>
            </a:r>
            <a:endParaRPr lang="en-GB" sz="96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buFont typeface="Arial"/>
              <a:buChar char="•"/>
            </a:pPr>
            <a:r>
              <a:rPr lang="en-GB" sz="8615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Fundraising to protect rainforest 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lands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 – this will save rainforests from being cut down to become palm oil plantations and reduce the amount of carbon dioxide in the air</a:t>
            </a:r>
            <a:endParaRPr lang="en-GB" sz="96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buFont typeface="Arial"/>
              <a:buChar char="•"/>
            </a:pP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 For more information, see the presentations by Silverton Primary, </a:t>
            </a:r>
            <a:r>
              <a:rPr lang="en-GB" sz="9600" dirty="0" err="1" smtClean="0">
                <a:solidFill>
                  <a:srgbClr val="000000"/>
                </a:solidFill>
                <a:latin typeface="Calibri"/>
                <a:cs typeface="Calibri"/>
              </a:rPr>
              <a:t>Ngee</a:t>
            </a:r>
            <a:r>
              <a:rPr lang="en-GB" sz="9600" dirty="0" smtClean="0">
                <a:solidFill>
                  <a:srgbClr val="000000"/>
                </a:solidFill>
                <a:latin typeface="Calibri"/>
                <a:cs typeface="Calibri"/>
              </a:rPr>
              <a:t> Ann Secondary and the Tree Safe</a:t>
            </a:r>
          </a:p>
          <a:p>
            <a:endParaRPr lang="en-GB" sz="4900" b="1" dirty="0">
              <a:solidFill>
                <a:srgbClr val="000000"/>
              </a:solidFill>
            </a:endParaRPr>
          </a:p>
          <a:p>
            <a:r>
              <a:rPr lang="en-GB" sz="4900" b="1" dirty="0" smtClean="0">
                <a:solidFill>
                  <a:srgbClr val="000000"/>
                </a:solidFill>
              </a:rPr>
              <a:t> </a:t>
            </a:r>
            <a:endParaRPr lang="en-US" sz="4900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22895" y="351700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531" y="2430510"/>
            <a:ext cx="7305640" cy="3563839"/>
          </a:xfrm>
        </p:spPr>
        <p:txBody>
          <a:bodyPr>
            <a:normAutofit fontScale="40000" lnSpcReduction="20000"/>
          </a:bodyPr>
          <a:lstStyle/>
          <a:p>
            <a:r>
              <a:rPr lang="en-GB" sz="9600" b="1" dirty="0" smtClean="0">
                <a:solidFill>
                  <a:srgbClr val="000000"/>
                </a:solidFill>
              </a:rPr>
              <a:t>Importance of Teamwork</a:t>
            </a:r>
          </a:p>
          <a:p>
            <a:endParaRPr lang="en-GB" sz="6500" b="1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7579" dirty="0" smtClean="0">
                <a:solidFill>
                  <a:srgbClr val="000000"/>
                </a:solidFill>
              </a:rPr>
              <a:t>What </a:t>
            </a:r>
            <a:r>
              <a:rPr lang="en-GB" sz="7579" dirty="0">
                <a:solidFill>
                  <a:srgbClr val="000000"/>
                </a:solidFill>
              </a:rPr>
              <a:t>makes a great team?</a:t>
            </a:r>
            <a:r>
              <a:rPr lang="en-GB" sz="7579" dirty="0" smtClean="0">
                <a:solidFill>
                  <a:srgbClr val="000000"/>
                </a:solidFill>
              </a:rPr>
              <a:t> </a:t>
            </a:r>
          </a:p>
          <a:p>
            <a:pPr algn="l">
              <a:buFont typeface="Arial"/>
              <a:buChar char="•"/>
            </a:pPr>
            <a:r>
              <a:rPr lang="en-GB" sz="7579" dirty="0" smtClean="0">
                <a:solidFill>
                  <a:srgbClr val="000000"/>
                </a:solidFill>
              </a:rPr>
              <a:t>Why </a:t>
            </a:r>
            <a:r>
              <a:rPr lang="en-GB" sz="7579" dirty="0">
                <a:solidFill>
                  <a:srgbClr val="000000"/>
                </a:solidFill>
              </a:rPr>
              <a:t>is it important to work as a team</a:t>
            </a:r>
            <a:r>
              <a:rPr lang="en-GB" sz="7579" dirty="0" smtClean="0">
                <a:solidFill>
                  <a:srgbClr val="000000"/>
                </a:solidFill>
              </a:rPr>
              <a:t> on </a:t>
            </a:r>
            <a:r>
              <a:rPr lang="en-GB" sz="7579" dirty="0">
                <a:solidFill>
                  <a:srgbClr val="000000"/>
                </a:solidFill>
              </a:rPr>
              <a:t>this project?</a:t>
            </a:r>
            <a:r>
              <a:rPr lang="en-GB" sz="7579" dirty="0" smtClean="0">
                <a:solidFill>
                  <a:srgbClr val="000000"/>
                </a:solidFill>
              </a:rPr>
              <a:t> </a:t>
            </a:r>
            <a:endParaRPr lang="en-US" sz="7579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7579" dirty="0">
                <a:solidFill>
                  <a:srgbClr val="000000"/>
                </a:solidFill>
              </a:rPr>
              <a:t>Why is it important to have a well-planned </a:t>
            </a:r>
            <a:r>
              <a:rPr lang="en-GB" sz="7579" dirty="0" smtClean="0">
                <a:solidFill>
                  <a:srgbClr val="000000"/>
                </a:solidFill>
              </a:rPr>
              <a:t>project?</a:t>
            </a:r>
            <a:r>
              <a:rPr lang="en-US" sz="7579" dirty="0" smtClean="0">
                <a:solidFill>
                  <a:srgbClr val="000000"/>
                </a:solidFill>
              </a:rPr>
              <a:t> </a:t>
            </a:r>
            <a:endParaRPr lang="en-GB" sz="7579" b="1" dirty="0" smtClean="0">
              <a:solidFill>
                <a:srgbClr val="000000"/>
              </a:solidFill>
            </a:endParaRPr>
          </a:p>
          <a:p>
            <a:endParaRPr lang="en-GB" sz="9600" b="1" dirty="0" smtClean="0">
              <a:solidFill>
                <a:srgbClr val="000000"/>
              </a:solidFill>
            </a:endParaRPr>
          </a:p>
          <a:p>
            <a:endParaRPr lang="en-US" b="1" dirty="0" smtClean="0">
              <a:solidFill>
                <a:srgbClr val="00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6"/>
            <a:ext cx="8640841" cy="4727574"/>
          </a:xfrm>
        </p:spPr>
        <p:txBody>
          <a:bodyPr>
            <a:normAutofit fontScale="92500"/>
          </a:bodyPr>
          <a:lstStyle/>
          <a:p>
            <a:r>
              <a:rPr lang="en-US" sz="4000" b="1" dirty="0" smtClean="0">
                <a:solidFill>
                  <a:srgbClr val="000000"/>
                </a:solidFill>
              </a:rPr>
              <a:t>What next? </a:t>
            </a:r>
          </a:p>
          <a:p>
            <a:pPr algn="l"/>
            <a:r>
              <a:rPr lang="en-US" b="1" dirty="0" smtClean="0">
                <a:solidFill>
                  <a:srgbClr val="000000"/>
                </a:solidFill>
              </a:rPr>
              <a:t>This week</a:t>
            </a:r>
            <a:r>
              <a:rPr lang="en-US" dirty="0" smtClean="0">
                <a:solidFill>
                  <a:srgbClr val="000000"/>
                </a:solidFill>
              </a:rPr>
              <a:t>: Create your </a:t>
            </a:r>
            <a:r>
              <a:rPr lang="en-US" dirty="0" err="1" smtClean="0">
                <a:solidFill>
                  <a:srgbClr val="000000"/>
                </a:solidFill>
              </a:rPr>
              <a:t>DeforestACTION</a:t>
            </a:r>
            <a:r>
              <a:rPr lang="en-US" dirty="0" smtClean="0">
                <a:solidFill>
                  <a:srgbClr val="000000"/>
                </a:solidFill>
              </a:rPr>
              <a:t> Team Blog!</a:t>
            </a:r>
          </a:p>
          <a:p>
            <a:pPr algn="l"/>
            <a:r>
              <a:rPr lang="en-US" b="1" dirty="0" smtClean="0">
                <a:solidFill>
                  <a:srgbClr val="000000"/>
                </a:solidFill>
              </a:rPr>
              <a:t>How? </a:t>
            </a:r>
            <a:r>
              <a:rPr lang="en-US" dirty="0" smtClean="0">
                <a:solidFill>
                  <a:srgbClr val="000000"/>
                </a:solidFill>
              </a:rPr>
              <a:t>Go to the </a:t>
            </a:r>
            <a:r>
              <a:rPr lang="en-US" dirty="0" err="1" smtClean="0">
                <a:solidFill>
                  <a:srgbClr val="000000"/>
                </a:solidFill>
              </a:rPr>
              <a:t>DeforestACTION</a:t>
            </a:r>
            <a:r>
              <a:rPr lang="en-US" dirty="0" smtClean="0">
                <a:solidFill>
                  <a:srgbClr val="000000"/>
                </a:solidFill>
              </a:rPr>
              <a:t> collaboration website, and click on “blog</a:t>
            </a:r>
            <a:r>
              <a:rPr lang="en-US" dirty="0" smtClean="0">
                <a:solidFill>
                  <a:srgbClr val="000000"/>
                </a:solidFill>
              </a:rPr>
              <a:t>”. </a:t>
            </a:r>
          </a:p>
          <a:p>
            <a:r>
              <a:rPr lang="en-US" sz="4000" b="1" dirty="0" smtClean="0">
                <a:solidFill>
                  <a:srgbClr val="000000"/>
                </a:solidFill>
              </a:rPr>
              <a:t>Over the next few weeks:</a:t>
            </a:r>
          </a:p>
          <a:p>
            <a:pPr marL="514350" indent="-514350" algn="l"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Setting Project Goals</a:t>
            </a:r>
            <a:r>
              <a:rPr lang="en-US" dirty="0" smtClean="0">
                <a:solidFill>
                  <a:srgbClr val="000000"/>
                </a:solidFill>
              </a:rPr>
              <a:t> (May 18th, 2010)</a:t>
            </a:r>
          </a:p>
          <a:p>
            <a:pPr marL="514350" indent="-514350" algn="l"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Creating our Action </a:t>
            </a:r>
            <a:r>
              <a:rPr lang="en-US" dirty="0" smtClean="0">
                <a:solidFill>
                  <a:srgbClr val="000000"/>
                </a:solidFill>
              </a:rPr>
              <a:t>Plan (May 25th and June 1</a:t>
            </a:r>
            <a:r>
              <a:rPr lang="en-US" baseline="30000" dirty="0" smtClean="0">
                <a:solidFill>
                  <a:srgbClr val="000000"/>
                </a:solidFill>
              </a:rPr>
              <a:t>st</a:t>
            </a:r>
            <a:r>
              <a:rPr lang="en-US" dirty="0" smtClean="0">
                <a:solidFill>
                  <a:srgbClr val="000000"/>
                </a:solidFill>
              </a:rPr>
              <a:t>, 2010)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050" y="2608020"/>
            <a:ext cx="7149372" cy="3413638"/>
          </a:xfrm>
        </p:spPr>
        <p:txBody>
          <a:bodyPr>
            <a:normAutofit/>
          </a:bodyPr>
          <a:lstStyle/>
          <a:p>
            <a:r>
              <a:rPr lang="en-US" sz="9200" b="1" dirty="0" smtClean="0">
                <a:solidFill>
                  <a:srgbClr val="000000"/>
                </a:solidFill>
              </a:rPr>
              <a:t>Questions? </a:t>
            </a:r>
            <a:endParaRPr lang="en-US" sz="9200" b="1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162</Words>
  <Application>Microsoft Macintosh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Hassan</dc:creator>
  <cp:lastModifiedBy>Sara Hassan</cp:lastModifiedBy>
  <cp:revision>23</cp:revision>
  <dcterms:created xsi:type="dcterms:W3CDTF">2010-05-11T17:09:57Z</dcterms:created>
  <dcterms:modified xsi:type="dcterms:W3CDTF">2010-05-11T17:14:33Z</dcterms:modified>
</cp:coreProperties>
</file>