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1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2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slideLayouts/slideLayout18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2" r:id="rId1"/>
    <p:sldMasterId id="2147483696" r:id="rId2"/>
  </p:sldMasterIdLst>
  <p:sldIdLst>
    <p:sldId id="256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2.xml"/><Relationship Id="rId7" Type="http://schemas.openxmlformats.org/officeDocument/2006/relationships/slide" Target="slides/slide5.xml"/><Relationship Id="rId11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6" Type="http://schemas.openxmlformats.org/officeDocument/2006/relationships/tableStyles" Target="tableStyles.xml"/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0" Type="http://schemas.openxmlformats.org/officeDocument/2006/relationships/slide" Target="slides/slide8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Master" Target="slideMasters/slideMaster2.xml"/><Relationship Id="rId9" Type="http://schemas.openxmlformats.org/officeDocument/2006/relationships/slide" Target="slides/slide7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9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FB0AE935-2E21-4645-B508-0417BAB28D96}" type="datetimeFigureOut">
              <a:rPr lang="en-US" smtClean="0"/>
              <a:pPr/>
              <a:t>4/21/10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BF4F0E4-9F50-4C93-86D1-0DA2CD2DD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lum contrast="-18000"/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JFWildWood" pitchFamily="2" charset="0"/>
              </a:rPr>
              <a:t>TREE SAFE</a:t>
            </a:r>
            <a:endParaRPr lang="en-US" sz="9600" dirty="0">
              <a:latin typeface="JFWildWood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lum bright="19000" contrast="-30000"/>
          </a:blip>
          <a:srcRect/>
          <a:stretch>
            <a:fillRect/>
          </a:stretch>
        </p:blipFill>
        <p:spPr bwMode="auto">
          <a:xfrm>
            <a:off x="0" y="0"/>
            <a:ext cx="914399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According to the United Nations Framework Convention on Climate Change (UNFCCC)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- Subsistence farming is responsible for</a:t>
            </a:r>
          </a:p>
          <a:p>
            <a:pPr>
              <a:buNone/>
            </a:pPr>
            <a:r>
              <a:rPr lang="en-US" sz="2400" dirty="0" smtClean="0"/>
              <a:t>       	  48% of deforestation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		- Commercial agriculture is responsible for</a:t>
            </a:r>
          </a:p>
          <a:p>
            <a:pPr>
              <a:buNone/>
            </a:pPr>
            <a:r>
              <a:rPr lang="en-US" sz="2400" dirty="0" smtClean="0"/>
              <a:t>      	   32% of deforestation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- Logging is responsible for 14% of deforestation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- Fuel wood removals make up 5% of deforestation.</a:t>
            </a:r>
            <a:endParaRPr 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“Tree Safe” idea?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‘Tree Safe’ Idea is  getting children around the globe to buy a tree which is to be cut down, from anywhere in the world and protect it in order to save the tree from being logged.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9000"/>
          </a:blip>
          <a:srcRect/>
          <a:stretch>
            <a:fillRect/>
          </a:stretch>
        </p:blipFill>
        <p:spPr bwMode="auto">
          <a:xfrm>
            <a:off x="0" y="41910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172331"/>
            <a:ext cx="4038600" cy="268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could either buy a tree individually</a:t>
            </a:r>
          </a:p>
          <a:p>
            <a:pPr algn="ctr">
              <a:buNone/>
            </a:pPr>
            <a:r>
              <a:rPr lang="en-US" dirty="0" smtClean="0"/>
              <a:t>OR</a:t>
            </a:r>
          </a:p>
          <a:p>
            <a:pPr algn="ctr">
              <a:buNone/>
            </a:pPr>
            <a:r>
              <a:rPr lang="en-US" dirty="0" smtClean="0"/>
              <a:t>Through their school.</a:t>
            </a:r>
          </a:p>
          <a:p>
            <a:r>
              <a:rPr lang="en-US" dirty="0" smtClean="0"/>
              <a:t>More than one tree could be purchased by an individual.</a:t>
            </a:r>
          </a:p>
          <a:p>
            <a:r>
              <a:rPr lang="en-US" dirty="0" smtClean="0"/>
              <a:t>Initially can be bought only for an year, but has the option of buying the same tree again, or a different tree in the next year.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is done?</a:t>
            </a:r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05800" cy="5364163"/>
          </a:xfrm>
        </p:spPr>
        <p:txBody>
          <a:bodyPr/>
          <a:lstStyle/>
          <a:p>
            <a:r>
              <a:rPr lang="en-US" dirty="0" smtClean="0"/>
              <a:t>A website will be initiated, in which u could see a satellite image of where your tree is located and also you will be able to view how many trees you have saved.</a:t>
            </a:r>
          </a:p>
          <a:p>
            <a:r>
              <a:rPr lang="en-US" dirty="0" smtClean="0"/>
              <a:t>Schools could join and view how much your school has contributed and draw up a comparison with other schools.</a:t>
            </a:r>
          </a:p>
          <a:p>
            <a:r>
              <a:rPr lang="en-US" dirty="0" smtClean="0"/>
              <a:t>Purchasing of a tree will be also done through the website.</a:t>
            </a:r>
          </a:p>
          <a:p>
            <a:r>
              <a:rPr lang="en-US" dirty="0" smtClean="0"/>
              <a:t>The tree purchased will be randomly assigned.</a:t>
            </a:r>
          </a:p>
          <a:p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will be extremely successful with all our ideas put together and since this is a novel idea we could work towards grabbing attention and successfully making our attempt extremely sustainable.</a:t>
            </a:r>
          </a:p>
          <a:p>
            <a:r>
              <a:rPr lang="en-US" dirty="0" smtClean="0"/>
              <a:t>This is also a marvelous opportunity for students to witness a greener world in the future.</a:t>
            </a:r>
          </a:p>
          <a:p>
            <a:r>
              <a:rPr lang="en-US" dirty="0" smtClean="0"/>
              <a:t>Hence, contribution is greatly expected. Hence, Sustainability.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Sustainability.</a:t>
            </a:r>
            <a:endParaRPr lang="en-US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buyer would receive a certificate with a satellite picture of their tree and also saying they contributed to save our planet.</a:t>
            </a:r>
          </a:p>
          <a:p>
            <a:r>
              <a:rPr lang="en-US" dirty="0" smtClean="0"/>
              <a:t>Schools have a great opportunity to publicize their efforts and contributions in saving trees which will inversely give publicity to schools in a environmentally friendly manner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And finally you could say……………………….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buyers could benefit?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609600"/>
            <a:ext cx="5562600" cy="6091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xplosion 1 6"/>
          <p:cNvSpPr/>
          <p:nvPr/>
        </p:nvSpPr>
        <p:spPr>
          <a:xfrm>
            <a:off x="-381000" y="-457200"/>
            <a:ext cx="7010400" cy="6019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914400"/>
            <a:ext cx="327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I SAVED A TREEEEE!!!!!!</a:t>
            </a:r>
            <a:r>
              <a:rPr lang="en-US" sz="6000" dirty="0" smtClean="0">
                <a:sym typeface="Wingdings" pitchFamily="2" charset="2"/>
              </a:rPr>
              <a:t></a:t>
            </a:r>
            <a:endParaRPr lang="en-US" sz="6000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0"/>
            <a:ext cx="41953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398</Words>
  <Application>Microsoft Macintosh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Concourse</vt:lpstr>
      <vt:lpstr>TREE SAFE</vt:lpstr>
      <vt:lpstr>Introduction</vt:lpstr>
      <vt:lpstr>What is the “Tree Safe” idea?</vt:lpstr>
      <vt:lpstr>How it is done?</vt:lpstr>
      <vt:lpstr>Slide 5</vt:lpstr>
      <vt:lpstr>Sustainability.</vt:lpstr>
      <vt:lpstr>How buyers could benefit?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SAFE</dc:title>
  <dc:creator>Hp</dc:creator>
  <cp:lastModifiedBy>Sara Hassan</cp:lastModifiedBy>
  <cp:revision>9</cp:revision>
  <dcterms:created xsi:type="dcterms:W3CDTF">2010-04-21T12:24:17Z</dcterms:created>
  <dcterms:modified xsi:type="dcterms:W3CDTF">2010-04-21T14:57:20Z</dcterms:modified>
</cp:coreProperties>
</file>