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7" r:id="rId3"/>
    <p:sldId id="264" r:id="rId4"/>
    <p:sldId id="271" r:id="rId5"/>
    <p:sldId id="268" r:id="rId6"/>
    <p:sldId id="269" r:id="rId7"/>
    <p:sldId id="270" r:id="rId8"/>
    <p:sldId id="258" r:id="rId9"/>
    <p:sldId id="257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92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8F8BA-221A-F745-A723-1BBACA8EE823}" type="datetimeFigureOut">
              <a:rPr lang="en-US" smtClean="0"/>
              <a:pPr/>
              <a:t>10/22/2010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E426B-FE1D-B546-AF70-988C1ABFB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ollab.tiged.org/deforestaction2/blogs/?UpdateID=293267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ollab.tiged.org/deforestaction2/blogs/?UpdateID=2220139" TargetMode="External"/><Relationship Id="rId5" Type="http://schemas.openxmlformats.org/officeDocument/2006/relationships/hyperlink" Target="http://collab.tiged.org/deforestaction2/blogs/?UpdateID=2272611" TargetMode="External"/><Relationship Id="rId4" Type="http://schemas.openxmlformats.org/officeDocument/2006/relationships/hyperlink" Target="http://collab.tiged.org/deforestaction2/blogs/?UpdateID=2284459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016" y="3583562"/>
            <a:ext cx="7267150" cy="2512438"/>
          </a:xfrm>
        </p:spPr>
        <p:txBody>
          <a:bodyPr>
            <a:noAutofit/>
          </a:bodyPr>
          <a:lstStyle/>
          <a:p>
            <a:r>
              <a:rPr lang="en-US" sz="4700" b="1" dirty="0" smtClean="0">
                <a:solidFill>
                  <a:schemeClr val="tx1"/>
                </a:solidFill>
              </a:rPr>
              <a:t>Webinar #2: </a:t>
            </a:r>
            <a:r>
              <a:rPr lang="en-US" sz="4700" b="1" dirty="0" smtClean="0">
                <a:solidFill>
                  <a:schemeClr val="tx1"/>
                </a:solidFill>
              </a:rPr>
              <a:t>23/10/2010</a:t>
            </a:r>
            <a:endParaRPr lang="en-US" sz="47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800" b="1" u="sng" dirty="0" smtClean="0">
                <a:solidFill>
                  <a:schemeClr val="tx1"/>
                </a:solidFill>
              </a:rPr>
              <a:t>Objectives: 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Smart Goals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DeforestACTION</a:t>
            </a:r>
            <a:r>
              <a:rPr lang="en-US" sz="2800" b="1" dirty="0" smtClean="0">
                <a:solidFill>
                  <a:schemeClr val="tx1"/>
                </a:solidFill>
              </a:rPr>
              <a:t> action plan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en-US" sz="4700" b="1" dirty="0" smtClean="0">
              <a:solidFill>
                <a:schemeClr val="tx1"/>
              </a:solidFill>
            </a:endParaRPr>
          </a:p>
          <a:p>
            <a:endParaRPr lang="en-US" sz="4700" b="1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SCA Staff\Pictures\DeforestACTION\DeforestACTION combined 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248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017008" y="963168"/>
            <a:ext cx="3151632" cy="890016"/>
          </a:xfrm>
        </p:spPr>
        <p:txBody>
          <a:bodyPr>
            <a:normAutofit/>
          </a:bodyPr>
          <a:lstStyle/>
          <a:p>
            <a:pPr algn="r"/>
            <a:r>
              <a:rPr lang="en-GB" sz="4400" b="1" u="sng" dirty="0" smtClean="0">
                <a:solidFill>
                  <a:schemeClr val="tx2">
                    <a:lumMod val="50000"/>
                  </a:schemeClr>
                </a:solidFill>
              </a:rPr>
              <a:t>Smart Goals</a:t>
            </a:r>
            <a:endParaRPr lang="en-GB" sz="4400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551" y="2731008"/>
            <a:ext cx="4309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70C0"/>
                </a:solidFill>
                <a:hlinkClick r:id="rId3"/>
              </a:rPr>
              <a:t>Dimboola</a:t>
            </a:r>
            <a:r>
              <a:rPr lang="en-GB" dirty="0" smtClean="0">
                <a:solidFill>
                  <a:srgbClr val="0070C0"/>
                </a:solidFill>
                <a:hlinkClick r:id="rId3"/>
              </a:rPr>
              <a:t> Memorial Secondary College 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 err="1" smtClean="0">
                <a:solidFill>
                  <a:srgbClr val="0070C0"/>
                </a:solidFill>
                <a:hlinkClick r:id="rId4"/>
              </a:rPr>
              <a:t>Waggrakine</a:t>
            </a:r>
            <a:r>
              <a:rPr lang="en-GB" dirty="0" smtClean="0">
                <a:solidFill>
                  <a:srgbClr val="0070C0"/>
                </a:solidFill>
                <a:hlinkClick r:id="rId4"/>
              </a:rPr>
              <a:t> Primary School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 smtClean="0">
                <a:solidFill>
                  <a:srgbClr val="0070C0"/>
                </a:solidFill>
                <a:hlinkClick r:id="rId5"/>
              </a:rPr>
              <a:t>Newton Moore Senior High School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GB" dirty="0" err="1" smtClean="0">
                <a:solidFill>
                  <a:srgbClr val="0070C0"/>
                </a:solidFill>
                <a:hlinkClick r:id="rId6"/>
              </a:rPr>
              <a:t>Taroona</a:t>
            </a:r>
            <a:r>
              <a:rPr lang="en-GB" dirty="0" smtClean="0">
                <a:solidFill>
                  <a:srgbClr val="0070C0"/>
                </a:solidFill>
                <a:hlinkClick r:id="rId6"/>
              </a:rPr>
              <a:t> High School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u="sng" dirty="0" err="1" smtClean="0">
                <a:solidFill>
                  <a:srgbClr val="0070C0"/>
                </a:solidFill>
              </a:rPr>
              <a:t>Kadina</a:t>
            </a:r>
            <a:r>
              <a:rPr lang="en-GB" u="sng" dirty="0" smtClean="0">
                <a:solidFill>
                  <a:srgbClr val="0070C0"/>
                </a:solidFill>
              </a:rPr>
              <a:t> Primary School</a:t>
            </a:r>
          </a:p>
          <a:p>
            <a:r>
              <a:rPr lang="en-GB" u="sng" dirty="0" smtClean="0">
                <a:solidFill>
                  <a:srgbClr val="0070C0"/>
                </a:solidFill>
              </a:rPr>
              <a:t>Varsity College</a:t>
            </a:r>
            <a:endParaRPr lang="en-GB" u="sng" dirty="0">
              <a:solidFill>
                <a:srgbClr val="0070C0"/>
              </a:solidFill>
            </a:endParaRPr>
          </a:p>
        </p:txBody>
      </p:sp>
      <p:sp>
        <p:nvSpPr>
          <p:cNvPr id="7" name="Teardrop 6"/>
          <p:cNvSpPr/>
          <p:nvPr/>
        </p:nvSpPr>
        <p:spPr>
          <a:xfrm>
            <a:off x="4619423" y="2304288"/>
            <a:ext cx="3549217" cy="2926080"/>
          </a:xfrm>
          <a:prstGeom prst="teardrop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Share your school’s three Smart Goals with everyone!</a:t>
            </a:r>
            <a:endParaRPr lang="en-GB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0855" y="2422396"/>
            <a:ext cx="8586738" cy="4123574"/>
          </a:xfrm>
        </p:spPr>
        <p:txBody>
          <a:bodyPr>
            <a:noAutofit/>
          </a:bodyPr>
          <a:lstStyle/>
          <a:p>
            <a:pPr algn="l"/>
            <a:r>
              <a:rPr lang="en-US" sz="6700" dirty="0" smtClean="0">
                <a:solidFill>
                  <a:schemeClr val="tx1"/>
                </a:solidFill>
              </a:rPr>
              <a:t>Post your school’s SMART goals on the discussion thread!</a:t>
            </a: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783" y="1600200"/>
            <a:ext cx="8799113" cy="488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5793"/>
            <a:ext cx="9360522" cy="4519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755" y="256032"/>
            <a:ext cx="9038245" cy="643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752" y="2170081"/>
            <a:ext cx="8532810" cy="1316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7895" y="764398"/>
            <a:ext cx="8640841" cy="754557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000000"/>
                </a:solidFill>
              </a:rPr>
              <a:t>DeforestACTION</a:t>
            </a:r>
            <a:r>
              <a:rPr lang="en-US" sz="4000" b="1" dirty="0" smtClean="0">
                <a:solidFill>
                  <a:srgbClr val="000000"/>
                </a:solidFill>
              </a:rPr>
              <a:t> Plan</a:t>
            </a:r>
            <a:endParaRPr lang="en-US" dirty="0" smtClean="0">
              <a:solidFill>
                <a:srgbClr val="000000"/>
              </a:solidFill>
            </a:endParaRPr>
          </a:p>
          <a:p>
            <a:endParaRPr lang="en-US" sz="4000" b="1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3358349" cy="14718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793" y="1518955"/>
            <a:ext cx="860086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0" b="1" dirty="0" smtClean="0"/>
          </a:p>
          <a:p>
            <a:pPr>
              <a:buFont typeface="Arial"/>
              <a:buChar char="•"/>
            </a:pPr>
            <a:r>
              <a:rPr lang="en-GB" sz="4000" dirty="0" smtClean="0"/>
              <a:t>Let’s go through the ACTION Plan template!</a:t>
            </a:r>
          </a:p>
          <a:p>
            <a:endParaRPr lang="en-GB" sz="4000" dirty="0" smtClean="0"/>
          </a:p>
          <a:p>
            <a:pPr>
              <a:buFont typeface="Arial"/>
              <a:buChar char="•"/>
            </a:pPr>
            <a:r>
              <a:rPr lang="en-GB" sz="4000" dirty="0" smtClean="0"/>
              <a:t>In your school teams start working on your action plan. All action plans must be uploaded to the files section on the </a:t>
            </a:r>
            <a:r>
              <a:rPr lang="en-GB" sz="4000" dirty="0" err="1" smtClean="0"/>
              <a:t>DeforestACTION</a:t>
            </a:r>
            <a:r>
              <a:rPr lang="en-GB" sz="4000" dirty="0" smtClean="0"/>
              <a:t> site by </a:t>
            </a:r>
            <a:r>
              <a:rPr lang="en-GB" sz="4000" b="1" dirty="0" smtClean="0"/>
              <a:t>3rd November!</a:t>
            </a:r>
            <a:endParaRPr lang="en-US" sz="4000" b="1" dirty="0" smtClean="0"/>
          </a:p>
          <a:p>
            <a:pPr>
              <a:buFont typeface="Arial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793" y="2130426"/>
            <a:ext cx="8462494" cy="5279296"/>
          </a:xfrm>
        </p:spPr>
        <p:txBody>
          <a:bodyPr>
            <a:normAutofit/>
          </a:bodyPr>
          <a:lstStyle/>
          <a:p>
            <a:pPr algn="l"/>
            <a:r>
              <a:rPr lang="en-GB" sz="6500" b="1" dirty="0" smtClean="0">
                <a:solidFill>
                  <a:schemeClr val="tx1"/>
                </a:solidFill>
              </a:rPr>
              <a:t>Special Mentions:</a:t>
            </a:r>
          </a:p>
          <a:p>
            <a:pPr algn="l"/>
            <a:r>
              <a:rPr lang="en-US" sz="4400" dirty="0" err="1" smtClean="0">
                <a:solidFill>
                  <a:schemeClr val="tx1"/>
                </a:solidFill>
              </a:rPr>
              <a:t>Dimbolla</a:t>
            </a:r>
            <a:r>
              <a:rPr lang="en-US" sz="4400" dirty="0" smtClean="0">
                <a:solidFill>
                  <a:schemeClr val="tx1"/>
                </a:solidFill>
              </a:rPr>
              <a:t> Memorial Secondary College</a:t>
            </a:r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endParaRPr lang="en-US" sz="4400" dirty="0" smtClean="0">
              <a:solidFill>
                <a:schemeClr val="tx1"/>
              </a:solidFill>
            </a:endParaRPr>
          </a:p>
          <a:p>
            <a:endParaRPr lang="en-GB" sz="9600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34558" cy="17514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03814" y="855956"/>
            <a:ext cx="43279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/>
              <a:t>Build your Community Competition</a:t>
            </a:r>
            <a:endParaRPr lang="en-US" sz="3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793" y="2130425"/>
            <a:ext cx="8599907" cy="5087759"/>
          </a:xfrm>
        </p:spPr>
        <p:txBody>
          <a:bodyPr>
            <a:noAutofit/>
          </a:bodyPr>
          <a:lstStyle/>
          <a:p>
            <a:r>
              <a:rPr lang="en-GB" sz="3100" b="1" dirty="0" smtClean="0">
                <a:solidFill>
                  <a:srgbClr val="000000"/>
                </a:solidFill>
              </a:rPr>
              <a:t>It’s Important to…</a:t>
            </a:r>
          </a:p>
          <a:p>
            <a:pPr algn="l"/>
            <a:endParaRPr lang="en-GB" sz="1400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3100" dirty="0" smtClean="0">
                <a:solidFill>
                  <a:srgbClr val="000000"/>
                </a:solidFill>
              </a:rPr>
              <a:t>Build a </a:t>
            </a:r>
            <a:r>
              <a:rPr lang="en-GB" sz="3100" dirty="0" err="1" smtClean="0">
                <a:solidFill>
                  <a:srgbClr val="000000"/>
                </a:solidFill>
              </a:rPr>
              <a:t>DeforestACTION</a:t>
            </a:r>
            <a:r>
              <a:rPr lang="en-GB" sz="3100" dirty="0" smtClean="0">
                <a:solidFill>
                  <a:srgbClr val="000000"/>
                </a:solidFill>
              </a:rPr>
              <a:t> Community</a:t>
            </a:r>
            <a:endParaRPr lang="en-US" sz="3100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3100" dirty="0" smtClean="0">
                <a:solidFill>
                  <a:srgbClr val="000000"/>
                </a:solidFill>
              </a:rPr>
              <a:t>Upload all work to the site</a:t>
            </a:r>
            <a:endParaRPr lang="en-US" sz="3100" dirty="0" smtClean="0">
              <a:solidFill>
                <a:srgbClr val="000000"/>
              </a:solidFill>
            </a:endParaRPr>
          </a:p>
          <a:p>
            <a:pPr algn="l">
              <a:buFont typeface="Arial"/>
              <a:buChar char="•"/>
            </a:pPr>
            <a:r>
              <a:rPr lang="en-GB" sz="3100" dirty="0" smtClean="0">
                <a:solidFill>
                  <a:srgbClr val="000000"/>
                </a:solidFill>
              </a:rPr>
              <a:t> Upload Action plans to </a:t>
            </a:r>
            <a:r>
              <a:rPr lang="en-GB" sz="3100" dirty="0" err="1" smtClean="0">
                <a:solidFill>
                  <a:srgbClr val="000000"/>
                </a:solidFill>
              </a:rPr>
              <a:t>DeforestACTION</a:t>
            </a:r>
            <a:r>
              <a:rPr lang="en-GB" sz="3100" dirty="0" smtClean="0">
                <a:solidFill>
                  <a:srgbClr val="000000"/>
                </a:solidFill>
              </a:rPr>
              <a:t> site by </a:t>
            </a:r>
            <a:r>
              <a:rPr lang="en-GB" sz="3100" dirty="0" smtClean="0">
                <a:solidFill>
                  <a:srgbClr val="000000"/>
                </a:solidFill>
              </a:rPr>
              <a:t>3rd November </a:t>
            </a:r>
            <a:r>
              <a:rPr lang="en-GB" sz="3100" dirty="0" smtClean="0">
                <a:solidFill>
                  <a:srgbClr val="000000"/>
                </a:solidFill>
              </a:rPr>
              <a:t>2010</a:t>
            </a:r>
          </a:p>
          <a:p>
            <a:pPr algn="l">
              <a:buFont typeface="Arial"/>
              <a:buChar char="•"/>
            </a:pPr>
            <a:endParaRPr lang="en-GB" sz="3100" dirty="0" smtClean="0">
              <a:solidFill>
                <a:srgbClr val="000000"/>
              </a:solidFill>
            </a:endParaRPr>
          </a:p>
          <a:p>
            <a:r>
              <a:rPr lang="en-GB" sz="3100" b="1" dirty="0" smtClean="0">
                <a:solidFill>
                  <a:srgbClr val="000000"/>
                </a:solidFill>
              </a:rPr>
              <a:t>Questions? </a:t>
            </a:r>
            <a:endParaRPr lang="en-US" sz="3100" b="1" dirty="0" smtClean="0">
              <a:solidFill>
                <a:srgbClr val="000000"/>
              </a:solidFill>
            </a:endParaRPr>
          </a:p>
          <a:p>
            <a:pPr algn="l"/>
            <a:endParaRPr lang="en-US" sz="3100" dirty="0">
              <a:solidFill>
                <a:srgbClr val="000000"/>
              </a:solidFill>
            </a:endParaRPr>
          </a:p>
        </p:txBody>
      </p:sp>
      <p:pic>
        <p:nvPicPr>
          <p:cNvPr id="4" name="Picture 3" descr="deforest-action-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9793" y="379011"/>
            <a:ext cx="4134558" cy="17514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2869</TotalTime>
  <Words>135</Words>
  <Application>Microsoft Office PowerPoint</Application>
  <PresentationFormat>On-screen Show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Example: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 Hassan</dc:creator>
  <cp:lastModifiedBy>SCA Staff</cp:lastModifiedBy>
  <cp:revision>45</cp:revision>
  <dcterms:created xsi:type="dcterms:W3CDTF">2010-05-24T03:42:46Z</dcterms:created>
  <dcterms:modified xsi:type="dcterms:W3CDTF">2010-10-21T23:27:29Z</dcterms:modified>
</cp:coreProperties>
</file>