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58" r:id="rId4"/>
    <p:sldId id="265" r:id="rId5"/>
    <p:sldId id="266" r:id="rId6"/>
    <p:sldId id="267" r:id="rId7"/>
    <p:sldId id="268" r:id="rId8"/>
    <p:sldId id="257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87" autoAdjust="0"/>
    <p:restoredTop sz="94660"/>
  </p:normalViewPr>
  <p:slideViewPr>
    <p:cSldViewPr>
      <p:cViewPr varScale="1">
        <p:scale>
          <a:sx n="86" d="100"/>
          <a:sy n="86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DAAC-DE15-46A3-A9D6-B78DF9F14DE6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BE055-7B85-4019-B539-BFCC5209D8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24B8E-EBAC-4BAA-8ECE-2D4019CBAF2E}" type="datetimeFigureOut">
              <a:rPr lang="en-US" smtClean="0"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C4E3-C277-4368-97EA-7321A38AC2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//upload.wikimedia.org/wikipedia/commons/6/63/Schistosomiasis_world_map_-_DALY_-_WHO2002.sv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//upload.wikimedia.org/wikipedia/commons/2/27/Schistosomiasis_itch.jpe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744" y="2321005"/>
            <a:ext cx="650851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Bilharzia</a:t>
            </a:r>
            <a:endParaRPr lang="en-US" sz="13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6211669"/>
            <a:ext cx="51373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 Nicolas, Daniel, Gareth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it?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DISEASE!!!!!</a:t>
            </a:r>
          </a:p>
          <a:p>
            <a:r>
              <a:rPr lang="en-US" dirty="0" smtClean="0"/>
              <a:t>A WORM!!!!!</a:t>
            </a:r>
          </a:p>
          <a:p>
            <a:r>
              <a:rPr lang="en-US" dirty="0" smtClean="0"/>
              <a:t>A CURSE!!!!!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hs.uk/Conditions/schistosomiasis/PublishingImages/Z160073-LM_bilharzia_fluke_342x1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219" y="990600"/>
            <a:ext cx="8423563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Why, Why, WHY?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WHY ME!?!?!</a:t>
            </a:r>
          </a:p>
          <a:p>
            <a:r>
              <a:rPr lang="en-US" dirty="0" smtClean="0"/>
              <a:t>WHY YOU</a:t>
            </a:r>
            <a:r>
              <a:rPr lang="en-US" dirty="0" smtClean="0"/>
              <a:t> !?!?!</a:t>
            </a:r>
            <a:endParaRPr lang="en-US" dirty="0" smtClean="0"/>
          </a:p>
          <a:p>
            <a:r>
              <a:rPr lang="en-US" dirty="0" smtClean="0"/>
              <a:t>WHY EVERYONE</a:t>
            </a:r>
            <a:r>
              <a:rPr lang="en-US" dirty="0" smtClean="0"/>
              <a:t> !?!?!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fresnobee.com/static/2011/cartoons/oped_p0319_parr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61845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It’s Discovery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WHO DID THIS!?!?!</a:t>
            </a:r>
          </a:p>
          <a:p>
            <a:r>
              <a:rPr lang="en-US" dirty="0" smtClean="0"/>
              <a:t>WHERE WAS THIS</a:t>
            </a:r>
            <a:r>
              <a:rPr lang="en-US" dirty="0" smtClean="0"/>
              <a:t>!?!?!</a:t>
            </a:r>
            <a:endParaRPr lang="en-US" dirty="0" smtClean="0"/>
          </a:p>
          <a:p>
            <a:r>
              <a:rPr lang="en-US" dirty="0" smtClean="0"/>
              <a:t>WHY WAS THIS</a:t>
            </a:r>
            <a:r>
              <a:rPr lang="en-US" dirty="0" smtClean="0"/>
              <a:t>!?!?!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worldwidehomestay.com/res/default/egypt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269" y="419100"/>
            <a:ext cx="8489462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Where is it?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HERE!!!!!</a:t>
            </a:r>
          </a:p>
          <a:p>
            <a:r>
              <a:rPr lang="en-US" dirty="0" smtClean="0"/>
              <a:t>THERE!!!!!</a:t>
            </a:r>
          </a:p>
          <a:p>
            <a:r>
              <a:rPr lang="en-US" dirty="0" smtClean="0"/>
              <a:t>EVERYWHERE!!!!!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le:Schistosomiasis world map - DALY - WHO2002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412" y="1600200"/>
            <a:ext cx="8289176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do you know?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OMG!!!!!</a:t>
            </a:r>
          </a:p>
          <a:p>
            <a:r>
              <a:rPr lang="en-US" dirty="0" smtClean="0"/>
              <a:t>I’M TOTALLY!!!!!</a:t>
            </a:r>
          </a:p>
          <a:p>
            <a:r>
              <a:rPr lang="en-US" dirty="0" smtClean="0"/>
              <a:t>CLUELESS!!!!!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ile:Schistosomiasis itch.jpe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538" y="723900"/>
            <a:ext cx="8074924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do I get rid of it?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OMG!!!!!</a:t>
            </a:r>
          </a:p>
          <a:p>
            <a:r>
              <a:rPr lang="en-US" dirty="0" smtClean="0"/>
              <a:t>IT’S LIKE TOTALLY!!!!!</a:t>
            </a:r>
          </a:p>
          <a:p>
            <a:r>
              <a:rPr lang="en-US" dirty="0" smtClean="0"/>
              <a:t>EVERYWHERE!!!!!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malacsoc.org.uk/the_Malacologist/BULL45/images/stot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14450"/>
            <a:ext cx="5943600" cy="622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87</Words>
  <Application>Microsoft Office PowerPoint</Application>
  <PresentationFormat>On-screen Show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What is it?</vt:lpstr>
      <vt:lpstr>Slide 3</vt:lpstr>
      <vt:lpstr>Why, Why, WHY?</vt:lpstr>
      <vt:lpstr>Slide 5</vt:lpstr>
      <vt:lpstr>It’s Discovery</vt:lpstr>
      <vt:lpstr>Slide 7</vt:lpstr>
      <vt:lpstr>Where is it?</vt:lpstr>
      <vt:lpstr>Slide 9</vt:lpstr>
      <vt:lpstr>How do you know?</vt:lpstr>
      <vt:lpstr>Slide 11</vt:lpstr>
      <vt:lpstr>How do I get rid of it?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070097</dc:creator>
  <cp:lastModifiedBy>070097</cp:lastModifiedBy>
  <cp:revision>7</cp:revision>
  <dcterms:created xsi:type="dcterms:W3CDTF">2012-09-19T01:23:59Z</dcterms:created>
  <dcterms:modified xsi:type="dcterms:W3CDTF">2012-09-19T01:47:08Z</dcterms:modified>
</cp:coreProperties>
</file>