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Default Extension="gif" ContentType="image/gif"/>
  <Override ContentType="application/vnd.openxmlformats-officedocument.presentationml.slideLayout+xml" PartName="/ppt/slideLayouts/slideLayout1.xml"/>
  <Override ContentType="application/vnd.openxmlformats-officedocument.presentationml.slideLayout+xml" PartName="/ppt/slideLayouts/slideLayout3.xml"/>
  <Override ContentType="application/vnd.openxmlformats-officedocument.presentationml.slideLayout+xml" PartName="/ppt/slideLayouts/slideLayout6.xml"/>
  <Override ContentType="application/vnd.openxmlformats-officedocument.presentationml.slideLayout+xml" PartName="/ppt/slideLayouts/slideLayout2.xml"/>
  <Override ContentType="application/vnd.openxmlformats-officedocument.presentationml.slideLayout+xml" PartName="/ppt/slideLayouts/slideLayout5.xml"/>
  <Override ContentType="application/vnd.openxmlformats-officedocument.presentationml.slideLayout+xml" PartName="/ppt/slideLayouts/slideLayout4.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8.xml"/>
  <Override ContentType="application/vnd.openxmlformats-officedocument.presentationml.notesSlide+xml" PartName="/ppt/notesSlides/not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3.xml"/>
  <Override ContentType="application/vnd.openxmlformats-officedocument.theme+xml" PartName="/ppt/theme/theme2.xml"/>
  <Override ContentType="application/vnd.openxmlformats-officedocument.theme+xml" PartName="/ppt/theme/theme1.xml"/>
  <Override ContentType="application/vnd.openxmlformats-officedocument.presentationml.slideMaster+xml" PartName="/ppt/slideMasters/slideMaster1.xml"/>
  <Override ContentType="application/vnd.openxmlformats-officedocument.presentationml.slide+xml" PartName="/ppt/slides/slide7.xml"/>
  <Override ContentType="application/vnd.openxmlformats-officedocument.presentationml.slide+xml" PartName="/ppt/slides/slide1.xml"/>
  <Override ContentType="application/vnd.openxmlformats-officedocument.presentationml.slide+xml" PartName="/ppt/slides/slide8.xml"/>
  <Override ContentType="application/vnd.openxmlformats-officedocument.presentationml.slide+xml" PartName="/ppt/slides/slide4.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3.xml"/>
  <Override ContentType="application/vnd.openxmlformats-officedocument.presentationml.tableStyles+xml" PartName="/ppt/tableStyles.xml"/>
</Types>
</file>

<file path=_rels/.rels><?xml version="1.0" encoding="UTF-8" standalone="yes"?><Relationships xmlns="http://schemas.openxmlformats.org/package/2006/relationships"><Relationship Type="http://schemas.openxmlformats.org/officeDocument/2006/relationships/officeDocument" Id="rId1"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c:Ignorable="mv" autoCompressPictures="0" mc:PreserveAttributes="mv:*" saveSubsetFonts="1">
  <p:sldMasterIdLst>
    <p:sldMasterId id="2147483654" r:id="rId4"/>
  </p:sldMasterIdLst>
  <p:notesMasterIdLst>
    <p:notesMasterId r:id="rId5"/>
  </p:notesMasterIdLst>
  <p:sldIdLst>
    <p:sldId id="256" r:id="rId6"/>
    <p:sldId id="257" r:id="rId7"/>
    <p:sldId id="258" r:id="rId8"/>
    <p:sldId id="259" r:id="rId9"/>
    <p:sldId id="260" r:id="rId10"/>
    <p:sldId id="261" r:id="rId11"/>
    <p:sldId id="262" r:id="rId12"/>
    <p:sldId id="263" r:id="rId13"/>
  </p:sldIdLst>
  <p:sldSz cy="6858000" cx="9144000"/>
  <p:notesSz cy="9144000" cx="6858000"/>
  <p:defaultTextStyle>
    <a:defPPr marR="0" algn="l" rtl="0">
      <a:lnSpc>
        <a:spcPct val="100000"/>
      </a:lnSpc>
      <a:spcBef>
        <a:spcPts val="0"/>
      </a:spcBef>
      <a:spcAft>
        <a:spcPts val="0"/>
      </a:spcAft>
    </a:defPPr>
    <a:lvl1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1pPr>
    <a:lvl2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2pPr>
    <a:lvl3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3pPr>
    <a:lvl4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4pPr>
    <a:lvl5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5pPr>
    <a:lvl6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6pPr>
    <a:lvl7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7pPr>
    <a:lvl8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8pPr>
    <a:lvl9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tableStyles.xml><?xml version="1.0" encoding="utf-8"?>
<a:tblStyleLst xmlns:a="http://schemas.openxmlformats.org/drawingml/2006/main" xmlns:r="http://schemas.openxmlformats.org/officeDocument/2006/relationships" def="{90651C3A-4460-11DB-9652-00E08161165F}"/>
</file>

<file path=ppt/_rels/presentation.xml.rels><?xml version="1.0" encoding="UTF-8" standalone="yes"?><Relationships xmlns="http://schemas.openxmlformats.org/package/2006/relationships"><Relationship Type="http://schemas.openxmlformats.org/officeDocument/2006/relationships/presProps" Id="rId2" Target="presProps.xml"/><Relationship Type="http://schemas.openxmlformats.org/officeDocument/2006/relationships/slide" Id="rId12" Target="slides/slide7.xml"/><Relationship Type="http://schemas.openxmlformats.org/officeDocument/2006/relationships/theme" Id="rId1" Target="theme/theme1.xml"/><Relationship Type="http://schemas.openxmlformats.org/officeDocument/2006/relationships/slide" Id="rId13" Target="slides/slide8.xml"/><Relationship Type="http://schemas.openxmlformats.org/officeDocument/2006/relationships/slideMaster" Id="rId4" Target="slideMasters/slideMaster1.xml"/><Relationship Type="http://schemas.openxmlformats.org/officeDocument/2006/relationships/slide" Id="rId10" Target="slides/slide5.xml"/><Relationship Type="http://schemas.openxmlformats.org/officeDocument/2006/relationships/tableStyles" Id="rId3" Target="tableStyles.xml"/><Relationship Type="http://schemas.openxmlformats.org/officeDocument/2006/relationships/slide" Id="rId11" Target="slides/slide6.xml"/><Relationship Type="http://schemas.openxmlformats.org/officeDocument/2006/relationships/slide" Id="rId9" Target="slides/slide4.xml"/><Relationship Type="http://schemas.openxmlformats.org/officeDocument/2006/relationships/slide" Id="rId6" Target="slides/slide1.xml"/><Relationship Type="http://schemas.openxmlformats.org/officeDocument/2006/relationships/notesMaster" Id="rId5" Target="notesMasters/notesMaster1.xml"/><Relationship Type="http://schemas.openxmlformats.org/officeDocument/2006/relationships/slide" Id="rId8" Target="slides/slide3.xml"/><Relationship Type="http://schemas.openxmlformats.org/officeDocument/2006/relationships/slide" Id="rId7" Target="slides/slide2.xml"/></Relationships>
</file>

<file path=ppt/notesMasters/_rels/notesMaster1.xml.rels><?xml version="1.0" encoding="UTF-8" standalone="yes"?><Relationships xmlns="http://schemas.openxmlformats.org/package/2006/relationships"><Relationship Type="http://schemas.openxmlformats.org/officeDocument/2006/relationships/theme" Id="rId1"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1" id="1"/>
        <p:cNvGrpSpPr/>
        <p:nvPr/>
      </p:nvGrpSpPr>
      <p:grpSpPr>
        <a:xfrm>
          <a:off x="0" y="0"/>
          <a:ext cx="0" cy="0"/>
          <a:chOff x="0" y="0"/>
          <a:chExt cx="0" cy="0"/>
        </a:xfrm>
      </p:grpSpPr>
      <p:sp>
        <p:nvSpPr>
          <p:cNvPr name="Shape 2" id="2"/>
          <p:cNvSpPr/>
          <p:nvPr>
            <p:ph idx="2" type="sldImg"/>
          </p:nvPr>
        </p:nvSpPr>
        <p:spPr>
          <a:xfrm>
            <a:off x="1143225" y="685800"/>
            <a:ext cx="4572225" cy="3429000"/>
          </a:xfrm>
          <a:custGeom>
            <a:pathLst>
              <a:path w="120000" h="120000" extrusionOk="0">
                <a:moveTo>
                  <a:pt x="0" y="0"/>
                </a:moveTo>
                <a:lnTo>
                  <a:pt x="120000" y="0"/>
                </a:lnTo>
                <a:lnTo>
                  <a:pt x="120000" y="120000"/>
                </a:lnTo>
                <a:lnTo>
                  <a:pt x="0" y="120000"/>
                </a:lnTo>
                <a:close/>
              </a:path>
            </a:pathLst>
          </a:custGeom>
        </p:spPr>
      </p:sp>
      <p:sp>
        <p:nvSpPr>
          <p:cNvPr name="Shape 3" id="3"/>
          <p:cNvSpPr txBox="1"/>
          <p:nvPr>
            <p:ph idx="1" type="body"/>
          </p:nvPr>
        </p:nvSpPr>
        <p:spPr>
          <a:xfrm>
            <a:off x="685800" y="4343400"/>
            <a:ext cx="5486399" cy="4114800"/>
          </a:xfrm>
          <a:prstGeom prst="rect">
            <a:avLst/>
          </a:prstGeom>
        </p:spPr>
        <p:txBody>
          <a:bodyPr anchorCtr="0" bIns="91425" tIns="91425" anchor="t" lIns="91425" rIns="91425"/>
          <a:lstStyle>
            <a:lvl1pPr>
              <a:defRPr sz="1100"/>
            </a:lvl1pPr>
            <a:lvl2pPr>
              <a:defRPr sz="1100"/>
            </a:lvl2pPr>
            <a:lvl3pPr>
              <a:defRPr sz="1100"/>
            </a:lvl3pPr>
            <a:lvl4pPr>
              <a:defRPr sz="1100"/>
            </a:lvl4pPr>
            <a:lvl5pPr>
              <a:defRPr sz="1100"/>
            </a:lvl5pPr>
            <a:lvl6pPr>
              <a:defRPr sz="1100"/>
            </a:lvl6pPr>
            <a:lvl7pPr>
              <a:defRPr sz="1100"/>
            </a:lvl7pPr>
            <a:lvl8pPr>
              <a:defRPr sz="1100"/>
            </a:lvl8pPr>
            <a:lvl9pPr>
              <a:defRPr sz="1100"/>
            </a:lvl9pPr>
          </a:lstStyle>
          <a:p/>
        </p:txBody>
      </p:sp>
    </p:spTree>
  </p:cSld>
  <p:clrMap accent6="accent6" tx2="lt2" accent5="accent5" bg2="dk2" tx1="dk1" accent4="accent4" bg1="lt1" accent3="accent3" accent2="accent2" accent1="accent1" folHlink="folHlink" hlink="hlink"/>
</p:notesMaster>
</file>

<file path=ppt/notesSlides/_rels/notesSlide1.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2.xml.rels><?xml version="1.0" encoding="UTF-8" standalone="yes"?><Relationships xmlns="http://schemas.openxmlformats.org/package/2006/relationships"><Relationship Type="http://schemas.openxmlformats.org/officeDocument/2006/relationships/hyperlink" Id="rId2" TargetMode="External" Target="http://www.avert.org/prostitution-aids.htm"/><Relationship Type="http://schemas.openxmlformats.org/officeDocument/2006/relationships/notesMaster" Id="rId1" Target="../notesMasters/notesMaster1.xml"/></Relationships>
</file>

<file path=ppt/notesSlides/_rels/notesSlide3.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4.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5.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6.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7.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8.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31" id="31"/>
        <p:cNvGrpSpPr/>
        <p:nvPr/>
      </p:nvGrpSpPr>
      <p:grpSpPr>
        <a:xfrm>
          <a:off y="0" x="0"/>
          <a:ext cy="0" cx="0"/>
          <a:chOff y="0" x="0"/>
          <a:chExt cy="0" cx="0"/>
        </a:xfrm>
      </p:grpSpPr>
      <p:sp>
        <p:nvSpPr>
          <p:cNvPr name="Shape 32" id="32"/>
          <p:cNvSpPr/>
          <p:nvPr>
            <p:ph type="sldImg" idx="2"/>
          </p:nvPr>
        </p:nvSpPr>
        <p:spPr>
          <a:xfrm>
            <a:off y="685800" x="1143225"/>
            <a:ext cy="3429000" cx="4572225"/>
          </a:xfrm>
          <a:custGeom>
            <a:pathLst>
              <a:path extrusionOk="0" h="120000" w="120000">
                <a:moveTo>
                  <a:pt y="0" x="0"/>
                </a:moveTo>
                <a:lnTo>
                  <a:pt y="0" x="120000"/>
                </a:lnTo>
                <a:lnTo>
                  <a:pt y="120000" x="120000"/>
                </a:lnTo>
                <a:lnTo>
                  <a:pt y="120000" x="0"/>
                </a:lnTo>
                <a:close/>
              </a:path>
            </a:pathLst>
          </a:custGeom>
        </p:spPr>
      </p:sp>
      <p:sp>
        <p:nvSpPr>
          <p:cNvPr name="Shape 33" id="33"/>
          <p:cNvSpPr txBox="1"/>
          <p:nvPr>
            <p:ph type="body" idx="1"/>
          </p:nvPr>
        </p:nvSpPr>
        <p:spPr>
          <a:xfrm>
            <a:off y="4343400" x="685800"/>
            <a:ext cy="4114800" cx="5486399"/>
          </a:xfrm>
          <a:prstGeom prst="rect">
            <a:avLst/>
          </a:prstGeom>
        </p:spPr>
        <p:txBody>
          <a:bodyPr bIns="91425" tIns="91425" lIns="91425" anchor="t" anchorCtr="0" rIns="91425">
            <a:spAutoFit/>
          </a:bodyPr>
          <a:lstStyle/>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38" id="38"/>
        <p:cNvGrpSpPr/>
        <p:nvPr/>
      </p:nvGrpSpPr>
      <p:grpSpPr>
        <a:xfrm>
          <a:off y="0" x="0"/>
          <a:ext cy="0" cx="0"/>
          <a:chOff y="0" x="0"/>
          <a:chExt cy="0" cx="0"/>
        </a:xfrm>
      </p:grpSpPr>
      <p:sp>
        <p:nvSpPr>
          <p:cNvPr name="Shape 39" id="39"/>
          <p:cNvSpPr/>
          <p:nvPr>
            <p:ph type="sldImg" idx="2"/>
          </p:nvPr>
        </p:nvSpPr>
        <p:spPr>
          <a:xfrm>
            <a:off y="685800" x="1143225"/>
            <a:ext cy="3429000" cx="4572299"/>
          </a:xfrm>
          <a:custGeom>
            <a:pathLst>
              <a:path extrusionOk="0" h="120000" w="120000">
                <a:moveTo>
                  <a:pt y="0" x="0"/>
                </a:moveTo>
                <a:lnTo>
                  <a:pt y="0" x="120000"/>
                </a:lnTo>
                <a:lnTo>
                  <a:pt y="120000" x="120000"/>
                </a:lnTo>
                <a:lnTo>
                  <a:pt y="120000" x="0"/>
                </a:lnTo>
                <a:close/>
              </a:path>
            </a:pathLst>
          </a:custGeom>
        </p:spPr>
      </p:sp>
      <p:sp>
        <p:nvSpPr>
          <p:cNvPr name="Shape 40" id="40"/>
          <p:cNvSpPr txBox="1"/>
          <p:nvPr>
            <p:ph type="body" idx="1"/>
          </p:nvPr>
        </p:nvSpPr>
        <p:spPr>
          <a:xfrm>
            <a:off y="4343400" x="685800"/>
            <a:ext cy="4114800" cx="5486399"/>
          </a:xfrm>
          <a:prstGeom prst="rect">
            <a:avLst/>
          </a:prstGeom>
        </p:spPr>
        <p:txBody>
          <a:bodyPr bIns="91425" tIns="91425" lIns="91425" anchor="t" anchorCtr="0" rIns="91425">
            <a:spAutoFit/>
          </a:bodyPr>
          <a:lstStyle/>
          <a:p>
            <a:pPr rtl="0" lvl="0">
              <a:buNone/>
            </a:pPr>
            <a:r>
              <a:rPr lang="en" sz="800"/>
              <a:t>Scientists identified a type of chimpanzee in West Africa as the source of HIV infection in humans. </a:t>
            </a:r>
          </a:p>
          <a:p>
            <a:pPr rtl="0" lvl="0">
              <a:buNone/>
            </a:pPr>
            <a:r>
              <a:rPr lang="en" sz="800"/>
              <a:t>The chimpanzee version of the immunodeficiency virus (called simian immunodeficiency virus or SIV) most likely was transmitted to humans and mutated into HIV when humans hunted these chimpanzees for meat and came into contact with their infected blood.</a:t>
            </a:r>
          </a:p>
          <a:p>
            <a:r>
              <a:t/>
            </a:r>
          </a:p>
          <a:p>
            <a:pPr rtl="0" lvl="0">
              <a:buNone/>
            </a:pPr>
            <a:r>
              <a:rPr lang="en" sz="800"/>
              <a:t>Over decades, the virus slowly spread across Africa and later into other parts of the world.</a:t>
            </a:r>
          </a:p>
          <a:p>
            <a:r>
              <a:t/>
            </a:r>
          </a:p>
          <a:p>
            <a:pPr rtl="0" lvl="0">
              <a:buNone/>
            </a:pPr>
            <a:r>
              <a:rPr lang="en" sz="900">
                <a:solidFill>
                  <a:srgbClr val="404040"/>
                </a:solidFill>
              </a:rPr>
              <a:t>The most commonly accepted theory is that of the 'hunter'. In this scenario, SIVcpz was transferred to humans as a result of chimps being killed and eaten or their blood getting into cuts or wounds on the hunter. Normally the hunter's body would have fought off SIV, but on a few occasions it adapted itself within its new human host and became HIV-1. The fact that there were several different early strains of HIV, each with a slightly different genetic make-up (the most common of which was HIV-1 group M), would support this theory: every time it passed from a chimpanzee to a man, it would have developed in a slightly different way within his body, and thus produced a slightly different strain. It likely that one single syringe would have been used to inject multiple patients without any sterilisation in between. This would rapidly have transferred any viral particles (within a hunter's blood for example) from one person to another, creating huge potential for the virus to mutate and replicate in each new individual it entered, even if the SIV within the original person infected had not yet converted to HIV. </a:t>
            </a:r>
          </a:p>
          <a:p>
            <a:r>
              <a:t/>
            </a:r>
          </a:p>
          <a:p>
            <a:pPr rtl="0" lvl="0">
              <a:buNone/>
            </a:pPr>
            <a:r>
              <a:rPr lang="en" sz="900">
                <a:solidFill>
                  <a:srgbClr val="404040"/>
                </a:solidFill>
              </a:rPr>
              <a:t>In areas such as French Equatorial Africa and the Belgian Congo, colonial rule was particularly harsh and many Africans were forced into labour camps where sanitation was poor, food was scarce and physical demands were extreme.  many of the labourers would have been inoculated with unsterile needles against diseases such as smallpox (to keep them alive and working), and that many of the camps actively employed </a:t>
            </a:r>
            <a:r>
              <a:rPr lang="en" sz="900">
                <a:solidFill>
                  <a:srgbClr val="356D8F"/>
                </a:solidFill>
                <a:hlinkClick r:id="rId2"/>
              </a:rPr>
              <a:t>prostitutes</a:t>
            </a:r>
            <a:r>
              <a:rPr lang="en" sz="900">
                <a:solidFill>
                  <a:srgbClr val="404040"/>
                </a:solidFill>
              </a:rPr>
              <a:t> to keep the workers happy, creating numerous possibilities for onward transmission. </a:t>
            </a:r>
          </a:p>
          <a:p>
            <a:r>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44" id="44"/>
        <p:cNvGrpSpPr/>
        <p:nvPr/>
      </p:nvGrpSpPr>
      <p:grpSpPr>
        <a:xfrm>
          <a:off y="0" x="0"/>
          <a:ext cy="0" cx="0"/>
          <a:chOff y="0" x="0"/>
          <a:chExt cy="0" cx="0"/>
        </a:xfrm>
      </p:grpSpPr>
      <p:sp>
        <p:nvSpPr>
          <p:cNvPr name="Shape 45" id="45"/>
          <p:cNvSpPr/>
          <p:nvPr>
            <p:ph type="sldImg" idx="2"/>
          </p:nvPr>
        </p:nvSpPr>
        <p:spPr>
          <a:xfrm>
            <a:off y="685800" x="1143225"/>
            <a:ext cy="3429000" cx="4572299"/>
          </a:xfrm>
          <a:custGeom>
            <a:pathLst>
              <a:path extrusionOk="0" h="120000" w="120000">
                <a:moveTo>
                  <a:pt y="0" x="0"/>
                </a:moveTo>
                <a:lnTo>
                  <a:pt y="0" x="120000"/>
                </a:lnTo>
                <a:lnTo>
                  <a:pt y="120000" x="120000"/>
                </a:lnTo>
                <a:lnTo>
                  <a:pt y="120000" x="0"/>
                </a:lnTo>
                <a:close/>
              </a:path>
            </a:pathLst>
          </a:custGeom>
        </p:spPr>
      </p:sp>
      <p:sp>
        <p:nvSpPr>
          <p:cNvPr name="Shape 46" id="46"/>
          <p:cNvSpPr txBox="1"/>
          <p:nvPr>
            <p:ph type="body" idx="1"/>
          </p:nvPr>
        </p:nvSpPr>
        <p:spPr>
          <a:xfrm>
            <a:off y="4343400" x="685800"/>
            <a:ext cy="4114800" cx="5486399"/>
          </a:xfrm>
          <a:prstGeom prst="rect">
            <a:avLst/>
          </a:prstGeom>
        </p:spPr>
        <p:txBody>
          <a:bodyPr bIns="91425" tIns="91425" lIns="91425" anchor="t" anchorCtr="0" rIns="91425">
            <a:spAutoFit/>
          </a:bodyPr>
          <a:lstStyle/>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52" id="52"/>
        <p:cNvGrpSpPr/>
        <p:nvPr/>
      </p:nvGrpSpPr>
      <p:grpSpPr>
        <a:xfrm>
          <a:off y="0" x="0"/>
          <a:ext cy="0" cx="0"/>
          <a:chOff y="0" x="0"/>
          <a:chExt cy="0" cx="0"/>
        </a:xfrm>
      </p:grpSpPr>
      <p:sp>
        <p:nvSpPr>
          <p:cNvPr name="Shape 53" id="53"/>
          <p:cNvSpPr/>
          <p:nvPr>
            <p:ph type="sldImg" idx="2"/>
          </p:nvPr>
        </p:nvSpPr>
        <p:spPr>
          <a:xfrm>
            <a:off y="685800" x="1143225"/>
            <a:ext cy="3429000" cx="4572299"/>
          </a:xfrm>
          <a:custGeom>
            <a:pathLst>
              <a:path extrusionOk="0" h="120000" w="120000">
                <a:moveTo>
                  <a:pt y="0" x="0"/>
                </a:moveTo>
                <a:lnTo>
                  <a:pt y="0" x="120000"/>
                </a:lnTo>
                <a:lnTo>
                  <a:pt y="120000" x="120000"/>
                </a:lnTo>
                <a:lnTo>
                  <a:pt y="120000" x="0"/>
                </a:lnTo>
                <a:close/>
              </a:path>
            </a:pathLst>
          </a:custGeom>
        </p:spPr>
      </p:sp>
      <p:sp>
        <p:nvSpPr>
          <p:cNvPr name="Shape 54" id="54"/>
          <p:cNvSpPr txBox="1"/>
          <p:nvPr>
            <p:ph type="body" idx="1"/>
          </p:nvPr>
        </p:nvSpPr>
        <p:spPr>
          <a:xfrm>
            <a:off y="4343400" x="685800"/>
            <a:ext cy="4114800" cx="5486399"/>
          </a:xfrm>
          <a:prstGeom prst="rect">
            <a:avLst/>
          </a:prstGeom>
        </p:spPr>
        <p:txBody>
          <a:bodyPr bIns="91425" tIns="91425" lIns="91425" anchor="t" anchorCtr="0" rIns="91425">
            <a:spAutoFit/>
          </a:bodyPr>
          <a:lstStyle/>
          <a:p>
            <a:pPr>
              <a:buNone/>
            </a:pPr>
            <a:r>
              <a:rPr lang="en" sz="1000"/>
              <a:t> After the diagnosis of AIDS is made, the average survival time has been estimated to be 2-3 years.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61" id="61"/>
        <p:cNvGrpSpPr/>
        <p:nvPr/>
      </p:nvGrpSpPr>
      <p:grpSpPr>
        <a:xfrm>
          <a:off y="0" x="0"/>
          <a:ext cy="0" cx="0"/>
          <a:chOff y="0" x="0"/>
          <a:chExt cy="0" cx="0"/>
        </a:xfrm>
      </p:grpSpPr>
      <p:sp>
        <p:nvSpPr>
          <p:cNvPr name="Shape 62" id="62"/>
          <p:cNvSpPr/>
          <p:nvPr>
            <p:ph type="sldImg" idx="2"/>
          </p:nvPr>
        </p:nvSpPr>
        <p:spPr>
          <a:xfrm>
            <a:off y="685800" x="1143225"/>
            <a:ext cy="3429000" cx="4572299"/>
          </a:xfrm>
          <a:custGeom>
            <a:pathLst>
              <a:path extrusionOk="0" h="120000" w="120000">
                <a:moveTo>
                  <a:pt y="0" x="0"/>
                </a:moveTo>
                <a:lnTo>
                  <a:pt y="0" x="120000"/>
                </a:lnTo>
                <a:lnTo>
                  <a:pt y="120000" x="120000"/>
                </a:lnTo>
                <a:lnTo>
                  <a:pt y="120000" x="0"/>
                </a:lnTo>
                <a:close/>
              </a:path>
            </a:pathLst>
          </a:custGeom>
        </p:spPr>
      </p:sp>
      <p:sp>
        <p:nvSpPr>
          <p:cNvPr name="Shape 63" id="63"/>
          <p:cNvSpPr txBox="1"/>
          <p:nvPr>
            <p:ph type="body" idx="1"/>
          </p:nvPr>
        </p:nvSpPr>
        <p:spPr>
          <a:xfrm>
            <a:off y="4343400" x="685800"/>
            <a:ext cy="4114800" cx="5486399"/>
          </a:xfrm>
          <a:prstGeom prst="rect">
            <a:avLst/>
          </a:prstGeom>
        </p:spPr>
        <p:txBody>
          <a:bodyPr bIns="91425" tIns="91425" lIns="91425" anchor="t" anchorCtr="0" rIns="91425">
            <a:spAutoFit/>
          </a:bodyPr>
          <a:lstStyle/>
          <a:p>
            <a:pPr>
              <a:buNone/>
            </a:pPr>
            <a:r>
              <a:rPr lang="en" sz="800">
                <a:solidFill>
                  <a:srgbClr val="333333"/>
                </a:solidFill>
                <a:latin typeface="Verdana"/>
                <a:ea typeface="Verdana"/>
                <a:cs typeface="Verdana"/>
                <a:sym typeface="Verdana"/>
              </a:rPr>
              <a:t>Healthy people use these kinds of therapies to try to make their immune systems stronger and to make themselves feel better in general. People who have diseases or illnesses, such as HIV, use these therapies for the same reasons. They also can use these therapies to help deal with symptoms of the disease or side effects from the medicines that treat the disease.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67" id="67"/>
        <p:cNvGrpSpPr/>
        <p:nvPr/>
      </p:nvGrpSpPr>
      <p:grpSpPr>
        <a:xfrm>
          <a:off y="0" x="0"/>
          <a:ext cy="0" cx="0"/>
          <a:chOff y="0" x="0"/>
          <a:chExt cy="0" cx="0"/>
        </a:xfrm>
      </p:grpSpPr>
      <p:sp>
        <p:nvSpPr>
          <p:cNvPr name="Shape 68" id="68"/>
          <p:cNvSpPr/>
          <p:nvPr>
            <p:ph type="sldImg" idx="2"/>
          </p:nvPr>
        </p:nvSpPr>
        <p:spPr>
          <a:xfrm>
            <a:off y="685800" x="1143225"/>
            <a:ext cy="3429000" cx="4572299"/>
          </a:xfrm>
          <a:custGeom>
            <a:pathLst>
              <a:path extrusionOk="0" h="120000" w="120000">
                <a:moveTo>
                  <a:pt y="0" x="0"/>
                </a:moveTo>
                <a:lnTo>
                  <a:pt y="0" x="120000"/>
                </a:lnTo>
                <a:lnTo>
                  <a:pt y="120000" x="120000"/>
                </a:lnTo>
                <a:lnTo>
                  <a:pt y="120000" x="0"/>
                </a:lnTo>
                <a:close/>
              </a:path>
            </a:pathLst>
          </a:custGeom>
        </p:spPr>
      </p:sp>
      <p:sp>
        <p:nvSpPr>
          <p:cNvPr name="Shape 69" id="69"/>
          <p:cNvSpPr txBox="1"/>
          <p:nvPr>
            <p:ph type="body" idx="1"/>
          </p:nvPr>
        </p:nvSpPr>
        <p:spPr>
          <a:xfrm>
            <a:off y="4343400" x="685800"/>
            <a:ext cy="4114800" cx="5486399"/>
          </a:xfrm>
          <a:prstGeom prst="rect">
            <a:avLst/>
          </a:prstGeom>
        </p:spPr>
        <p:txBody>
          <a:bodyPr bIns="91425" tIns="91425" lIns="91425" anchor="t" anchorCtr="0" rIns="91425">
            <a:spAutoFit/>
          </a:bodyPr>
          <a:lstStyle/>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72" id="72"/>
        <p:cNvGrpSpPr/>
        <p:nvPr/>
      </p:nvGrpSpPr>
      <p:grpSpPr>
        <a:xfrm>
          <a:off y="0" x="0"/>
          <a:ext cy="0" cx="0"/>
          <a:chOff y="0" x="0"/>
          <a:chExt cy="0" cx="0"/>
        </a:xfrm>
      </p:grpSpPr>
      <p:sp>
        <p:nvSpPr>
          <p:cNvPr name="Shape 73" id="73"/>
          <p:cNvSpPr/>
          <p:nvPr>
            <p:ph type="sldImg" idx="2"/>
          </p:nvPr>
        </p:nvSpPr>
        <p:spPr>
          <a:xfrm>
            <a:off y="685800" x="1143225"/>
            <a:ext cy="3429000" cx="4572299"/>
          </a:xfrm>
          <a:custGeom>
            <a:pathLst>
              <a:path extrusionOk="0" h="120000" w="120000">
                <a:moveTo>
                  <a:pt y="0" x="0"/>
                </a:moveTo>
                <a:lnTo>
                  <a:pt y="0" x="120000"/>
                </a:lnTo>
                <a:lnTo>
                  <a:pt y="120000" x="120000"/>
                </a:lnTo>
                <a:lnTo>
                  <a:pt y="120000" x="0"/>
                </a:lnTo>
                <a:close/>
              </a:path>
            </a:pathLst>
          </a:custGeom>
        </p:spPr>
      </p:sp>
      <p:sp>
        <p:nvSpPr>
          <p:cNvPr name="Shape 74" id="74"/>
          <p:cNvSpPr txBox="1"/>
          <p:nvPr>
            <p:ph type="body" idx="1"/>
          </p:nvPr>
        </p:nvSpPr>
        <p:spPr>
          <a:xfrm>
            <a:off y="4343400" x="685800"/>
            <a:ext cy="4114800" cx="5486399"/>
          </a:xfrm>
          <a:prstGeom prst="rect">
            <a:avLst/>
          </a:prstGeom>
        </p:spPr>
        <p:txBody>
          <a:bodyPr bIns="91425" tIns="91425" lIns="91425" anchor="t" anchorCtr="0" rIns="91425">
            <a:spAutoFit/>
          </a:bodyPr>
          <a:lstStyle/>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78" id="78"/>
        <p:cNvGrpSpPr/>
        <p:nvPr/>
      </p:nvGrpSpPr>
      <p:grpSpPr>
        <a:xfrm>
          <a:off y="0" x="0"/>
          <a:ext cy="0" cx="0"/>
          <a:chOff y="0" x="0"/>
          <a:chExt cy="0" cx="0"/>
        </a:xfrm>
      </p:grpSpPr>
      <p:sp>
        <p:nvSpPr>
          <p:cNvPr name="Shape 79" id="79"/>
          <p:cNvSpPr/>
          <p:nvPr>
            <p:ph type="sldImg" idx="2"/>
          </p:nvPr>
        </p:nvSpPr>
        <p:spPr>
          <a:xfrm>
            <a:off y="685800" x="1143225"/>
            <a:ext cy="3429000" cx="4572299"/>
          </a:xfrm>
          <a:custGeom>
            <a:pathLst>
              <a:path extrusionOk="0" h="120000" w="120000">
                <a:moveTo>
                  <a:pt y="0" x="0"/>
                </a:moveTo>
                <a:lnTo>
                  <a:pt y="0" x="120000"/>
                </a:lnTo>
                <a:lnTo>
                  <a:pt y="120000" x="120000"/>
                </a:lnTo>
                <a:lnTo>
                  <a:pt y="120000" x="0"/>
                </a:lnTo>
                <a:close/>
              </a:path>
            </a:pathLst>
          </a:custGeom>
        </p:spPr>
      </p:sp>
      <p:sp>
        <p:nvSpPr>
          <p:cNvPr name="Shape 80" id="80"/>
          <p:cNvSpPr txBox="1"/>
          <p:nvPr>
            <p:ph type="body" idx="1"/>
          </p:nvPr>
        </p:nvSpPr>
        <p:spPr>
          <a:xfrm>
            <a:off y="4343400" x="685800"/>
            <a:ext cy="4114800" cx="5486399"/>
          </a:xfrm>
          <a:prstGeom prst="rect">
            <a:avLst/>
          </a:prstGeom>
        </p:spPr>
        <p:txBody>
          <a:bodyPr bIns="91425" tIns="91425" lIns="91425" anchor="t" anchorCtr="0" rIns="91425">
            <a:spAutoFit/>
          </a:bodyPr>
          <a:lstStyle/>
          <a:p/>
        </p:txBody>
      </p:sp>
    </p:spTree>
  </p:cSld>
  <p:clrMapOvr>
    <a:masterClrMapping/>
  </p:clrMapOvr>
</p:notes>
</file>

<file path=ppt/slideLayouts/_rels/slideLayout1.xml.rels><?xml version="1.0" encoding="UTF-8" standalone="yes"?><Relationships xmlns="http://schemas.openxmlformats.org/package/2006/relationships"><Relationship Type="http://schemas.openxmlformats.org/officeDocument/2006/relationships/slideMaster" Id="rId1" Target="../slideMasters/slideMaster1.xml"/></Relationships>
</file>

<file path=ppt/slideLayouts/_rels/slideLayout2.xml.rels><?xml version="1.0" encoding="UTF-8" standalone="yes"?><Relationships xmlns="http://schemas.openxmlformats.org/package/2006/relationships"><Relationship Type="http://schemas.openxmlformats.org/officeDocument/2006/relationships/slideMaster" Id="rId1" Target="../slideMasters/slideMaster1.xml"/></Relationships>
</file>

<file path=ppt/slideLayouts/_rels/slideLayout3.xml.rels><?xml version="1.0" encoding="UTF-8" standalone="yes"?><Relationships xmlns="http://schemas.openxmlformats.org/package/2006/relationships"><Relationship Type="http://schemas.openxmlformats.org/officeDocument/2006/relationships/slideMaster" Id="rId1" Target="../slideMasters/slideMaster1.xml"/></Relationships>
</file>

<file path=ppt/slideLayouts/_rels/slideLayout4.xml.rels><?xml version="1.0" encoding="UTF-8" standalone="yes"?><Relationships xmlns="http://schemas.openxmlformats.org/package/2006/relationships"><Relationship Type="http://schemas.openxmlformats.org/officeDocument/2006/relationships/slideMaster" Id="rId1" Target="../slideMasters/slideMaster1.xml"/></Relationships>
</file>

<file path=ppt/slideLayouts/_rels/slideLayout5.xml.rels><?xml version="1.0" encoding="UTF-8" standalone="yes"?><Relationships xmlns="http://schemas.openxmlformats.org/package/2006/relationships"><Relationship Type="http://schemas.openxmlformats.org/officeDocument/2006/relationships/slideMaster" Id="rId1" Target="../slideMasters/slideMaster1.xml"/></Relationships>
</file>

<file path=ppt/slideLayouts/_rels/slideLayout6.xml.rels><?xml version="1.0" encoding="UTF-8" standalone="yes"?><Relationships xmlns="http://schemas.openxmlformats.org/package/2006/relationships"><Relationship Type="http://schemas.openxmlformats.org/officeDocument/2006/relationships/slideMaster" Id="rId1"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title" type="title">
  <p:cSld name="title">
    <p:spTree>
      <p:nvGrpSpPr>
        <p:cNvPr name="Shape 7" id="7"/>
        <p:cNvGrpSpPr/>
        <p:nvPr/>
      </p:nvGrpSpPr>
      <p:grpSpPr>
        <a:xfrm>
          <a:off y="0" x="0"/>
          <a:ext cy="0" cx="0"/>
          <a:chOff y="0" x="0"/>
          <a:chExt cy="0" cx="0"/>
        </a:xfrm>
      </p:grpSpPr>
      <p:sp>
        <p:nvSpPr>
          <p:cNvPr name="Shape 8" id="8"/>
          <p:cNvSpPr/>
          <p:nvPr/>
        </p:nvSpPr>
        <p:spPr>
          <a:xfrm rot="10800000" flipH="1">
            <a:off y="4124512" x="0"/>
            <a:ext cy="949799" cx="8458200"/>
          </a:xfrm>
          <a:prstGeom prst="rect">
            <a:avLst/>
          </a:prstGeom>
          <a:solidFill>
            <a:schemeClr val="dk2"/>
          </a:solidFill>
          <a:ln>
            <a:noFill/>
          </a:ln>
        </p:spPr>
        <p:txBody>
          <a:bodyPr bIns="45700" tIns="45700" lIns="91425" anchor="ctr" anchorCtr="0" rIns="91425">
            <a:spAutoFit/>
          </a:bodyPr>
          <a:lstStyle/>
          <a:p/>
        </p:txBody>
      </p:sp>
      <p:sp>
        <p:nvSpPr>
          <p:cNvPr name="Shape 9" id="9"/>
          <p:cNvSpPr txBox="1"/>
          <p:nvPr>
            <p:ph type="ctrTitle"/>
          </p:nvPr>
        </p:nvSpPr>
        <p:spPr>
          <a:xfrm>
            <a:off y="1734342" x="685800"/>
            <a:ext cy="2245499" cx="7772400"/>
          </a:xfrm>
          <a:prstGeom prst="rect">
            <a:avLst/>
          </a:prstGeom>
          <a:noFill/>
          <a:ln>
            <a:noFill/>
          </a:ln>
        </p:spPr>
        <p:txBody>
          <a:bodyPr bIns="91425" tIns="91425" lIns="91425" anchor="b" anchorCtr="0" rIns="91425"/>
          <a:lstStyle>
            <a:lvl1pPr indent="457200" algn="l" marL="0" rtl="0">
              <a:spcBef>
                <a:spcPts val="0"/>
              </a:spcBef>
              <a:buClr>
                <a:schemeClr val="dk2"/>
              </a:buClr>
              <a:buSzPct val="100000"/>
              <a:buFont typeface="Arial"/>
              <a:buNone/>
              <a:defRPr i="0" baseline="0" strike="noStrike" sz="7200" b="1" cap="none" u="none">
                <a:solidFill>
                  <a:schemeClr val="dk2"/>
                </a:solidFill>
                <a:latin typeface="Arial"/>
                <a:ea typeface="Arial"/>
                <a:cs typeface="Arial"/>
                <a:sym typeface="Arial"/>
              </a:defRPr>
            </a:lvl1pPr>
            <a:lvl2pPr indent="457200" algn="l" marL="0" rtl="0">
              <a:spcBef>
                <a:spcPts val="0"/>
              </a:spcBef>
              <a:buClr>
                <a:schemeClr val="dk2"/>
              </a:buClr>
              <a:buSzPct val="100000"/>
              <a:buFont typeface="Arial"/>
              <a:buNone/>
              <a:defRPr i="0" baseline="0" strike="noStrike" sz="7200" b="1" cap="none" u="none">
                <a:solidFill>
                  <a:schemeClr val="dk2"/>
                </a:solidFill>
                <a:latin typeface="Arial"/>
                <a:ea typeface="Arial"/>
                <a:cs typeface="Arial"/>
                <a:sym typeface="Arial"/>
              </a:defRPr>
            </a:lvl2pPr>
            <a:lvl3pPr indent="457200" algn="l" marL="0" rtl="0">
              <a:spcBef>
                <a:spcPts val="0"/>
              </a:spcBef>
              <a:buClr>
                <a:schemeClr val="dk2"/>
              </a:buClr>
              <a:buSzPct val="100000"/>
              <a:buFont typeface="Arial"/>
              <a:buNone/>
              <a:defRPr i="0" baseline="0" strike="noStrike" sz="7200" b="1" cap="none" u="none">
                <a:solidFill>
                  <a:schemeClr val="dk2"/>
                </a:solidFill>
                <a:latin typeface="Arial"/>
                <a:ea typeface="Arial"/>
                <a:cs typeface="Arial"/>
                <a:sym typeface="Arial"/>
              </a:defRPr>
            </a:lvl3pPr>
            <a:lvl4pPr indent="457200" algn="l" marL="0" rtl="0">
              <a:spcBef>
                <a:spcPts val="0"/>
              </a:spcBef>
              <a:buClr>
                <a:schemeClr val="dk2"/>
              </a:buClr>
              <a:buSzPct val="100000"/>
              <a:buFont typeface="Arial"/>
              <a:buNone/>
              <a:defRPr i="0" baseline="0" strike="noStrike" sz="7200" b="1" cap="none" u="none">
                <a:solidFill>
                  <a:schemeClr val="dk2"/>
                </a:solidFill>
                <a:latin typeface="Arial"/>
                <a:ea typeface="Arial"/>
                <a:cs typeface="Arial"/>
                <a:sym typeface="Arial"/>
              </a:defRPr>
            </a:lvl4pPr>
            <a:lvl5pPr indent="457200" algn="l" marL="0" rtl="0">
              <a:spcBef>
                <a:spcPts val="0"/>
              </a:spcBef>
              <a:buClr>
                <a:schemeClr val="dk2"/>
              </a:buClr>
              <a:buSzPct val="100000"/>
              <a:buFont typeface="Arial"/>
              <a:buNone/>
              <a:defRPr i="0" baseline="0" strike="noStrike" sz="7200" b="1" cap="none" u="none">
                <a:solidFill>
                  <a:schemeClr val="dk2"/>
                </a:solidFill>
                <a:latin typeface="Arial"/>
                <a:ea typeface="Arial"/>
                <a:cs typeface="Arial"/>
                <a:sym typeface="Arial"/>
              </a:defRPr>
            </a:lvl5pPr>
            <a:lvl6pPr indent="457200" algn="l" marL="0" rtl="0">
              <a:spcBef>
                <a:spcPts val="0"/>
              </a:spcBef>
              <a:buClr>
                <a:schemeClr val="dk2"/>
              </a:buClr>
              <a:buSzPct val="100000"/>
              <a:buFont typeface="Arial"/>
              <a:buNone/>
              <a:defRPr i="0" baseline="0" strike="noStrike" sz="7200" b="1" cap="none" u="none">
                <a:solidFill>
                  <a:schemeClr val="dk2"/>
                </a:solidFill>
                <a:latin typeface="Arial"/>
                <a:ea typeface="Arial"/>
                <a:cs typeface="Arial"/>
                <a:sym typeface="Arial"/>
              </a:defRPr>
            </a:lvl6pPr>
            <a:lvl7pPr indent="457200" algn="l" marL="0" rtl="0">
              <a:spcBef>
                <a:spcPts val="0"/>
              </a:spcBef>
              <a:buClr>
                <a:schemeClr val="dk2"/>
              </a:buClr>
              <a:buSzPct val="100000"/>
              <a:buFont typeface="Arial"/>
              <a:buNone/>
              <a:defRPr i="0" baseline="0" strike="noStrike" sz="7200" b="1" cap="none" u="none">
                <a:solidFill>
                  <a:schemeClr val="dk2"/>
                </a:solidFill>
                <a:latin typeface="Arial"/>
                <a:ea typeface="Arial"/>
                <a:cs typeface="Arial"/>
                <a:sym typeface="Arial"/>
              </a:defRPr>
            </a:lvl7pPr>
            <a:lvl8pPr indent="457200" algn="l" marL="0" rtl="0">
              <a:spcBef>
                <a:spcPts val="0"/>
              </a:spcBef>
              <a:buClr>
                <a:schemeClr val="dk2"/>
              </a:buClr>
              <a:buSzPct val="100000"/>
              <a:buFont typeface="Arial"/>
              <a:buNone/>
              <a:defRPr i="0" baseline="0" strike="noStrike" sz="7200" b="1" cap="none" u="none">
                <a:solidFill>
                  <a:schemeClr val="dk2"/>
                </a:solidFill>
                <a:latin typeface="Arial"/>
                <a:ea typeface="Arial"/>
                <a:cs typeface="Arial"/>
                <a:sym typeface="Arial"/>
              </a:defRPr>
            </a:lvl8pPr>
            <a:lvl9pPr indent="457200" algn="l" marL="0" rtl="0">
              <a:spcBef>
                <a:spcPts val="0"/>
              </a:spcBef>
              <a:buClr>
                <a:schemeClr val="dk2"/>
              </a:buClr>
              <a:buSzPct val="100000"/>
              <a:buFont typeface="Arial"/>
              <a:buNone/>
              <a:defRPr i="0" baseline="0" strike="noStrike" sz="7200" b="1" cap="none" u="none">
                <a:solidFill>
                  <a:schemeClr val="dk2"/>
                </a:solidFill>
                <a:latin typeface="Arial"/>
                <a:ea typeface="Arial"/>
                <a:cs typeface="Arial"/>
                <a:sym typeface="Arial"/>
              </a:defRPr>
            </a:lvl9pPr>
          </a:lstStyle>
          <a:p/>
        </p:txBody>
      </p:sp>
      <p:sp>
        <p:nvSpPr>
          <p:cNvPr name="Shape 10" id="10"/>
          <p:cNvSpPr txBox="1"/>
          <p:nvPr>
            <p:ph type="subTitle" idx="1"/>
          </p:nvPr>
        </p:nvSpPr>
        <p:spPr>
          <a:xfrm>
            <a:off y="4124476" x="685800"/>
            <a:ext cy="949799" cx="7772400"/>
          </a:xfrm>
          <a:prstGeom prst="rect">
            <a:avLst/>
          </a:prstGeom>
          <a:noFill/>
          <a:ln>
            <a:noFill/>
          </a:ln>
        </p:spPr>
        <p:txBody>
          <a:bodyPr bIns="91425" tIns="91425" lIns="91425" anchor="ctr" anchorCtr="0" rIns="91425"/>
          <a:lstStyle>
            <a:lvl1pPr indent="190500" algn="l" marL="0" rtl="0">
              <a:spcBef>
                <a:spcPts val="0"/>
              </a:spcBef>
              <a:buClr>
                <a:schemeClr val="lt2"/>
              </a:buClr>
              <a:buSzPct val="100000"/>
              <a:buFont typeface="Arial"/>
              <a:buNone/>
              <a:defRPr i="0" baseline="0" strike="noStrike" sz="3000" b="1" cap="none" u="none">
                <a:solidFill>
                  <a:schemeClr val="lt2"/>
                </a:solidFill>
                <a:latin typeface="Arial"/>
                <a:ea typeface="Arial"/>
                <a:cs typeface="Arial"/>
                <a:sym typeface="Arial"/>
              </a:defRPr>
            </a:lvl1pPr>
            <a:lvl2pPr indent="190500" algn="l" marL="0" rtl="0">
              <a:spcBef>
                <a:spcPts val="0"/>
              </a:spcBef>
              <a:buClr>
                <a:schemeClr val="lt2"/>
              </a:buClr>
              <a:buSzPct val="100000"/>
              <a:buFont typeface="Arial"/>
              <a:buNone/>
              <a:defRPr i="0" baseline="0" strike="noStrike" sz="3000" b="1" cap="none" u="none">
                <a:solidFill>
                  <a:schemeClr val="lt2"/>
                </a:solidFill>
                <a:latin typeface="Arial"/>
                <a:ea typeface="Arial"/>
                <a:cs typeface="Arial"/>
                <a:sym typeface="Arial"/>
              </a:defRPr>
            </a:lvl2pPr>
            <a:lvl3pPr indent="190500" algn="l" marL="0" rtl="0">
              <a:spcBef>
                <a:spcPts val="0"/>
              </a:spcBef>
              <a:buClr>
                <a:schemeClr val="lt2"/>
              </a:buClr>
              <a:buSzPct val="100000"/>
              <a:buFont typeface="Arial"/>
              <a:buNone/>
              <a:defRPr i="0" baseline="0" strike="noStrike" sz="3000" b="1" cap="none" u="none">
                <a:solidFill>
                  <a:schemeClr val="lt2"/>
                </a:solidFill>
                <a:latin typeface="Arial"/>
                <a:ea typeface="Arial"/>
                <a:cs typeface="Arial"/>
                <a:sym typeface="Arial"/>
              </a:defRPr>
            </a:lvl3pPr>
            <a:lvl4pPr indent="190500" algn="l" marL="0" rtl="0">
              <a:spcBef>
                <a:spcPts val="0"/>
              </a:spcBef>
              <a:buClr>
                <a:schemeClr val="lt2"/>
              </a:buClr>
              <a:buSzPct val="100000"/>
              <a:buFont typeface="Arial"/>
              <a:buNone/>
              <a:defRPr i="0" baseline="0" strike="noStrike" sz="3000" b="1" cap="none" u="none">
                <a:solidFill>
                  <a:schemeClr val="lt2"/>
                </a:solidFill>
                <a:latin typeface="Arial"/>
                <a:ea typeface="Arial"/>
                <a:cs typeface="Arial"/>
                <a:sym typeface="Arial"/>
              </a:defRPr>
            </a:lvl4pPr>
            <a:lvl5pPr indent="190500" algn="l" marL="0" rtl="0">
              <a:spcBef>
                <a:spcPts val="0"/>
              </a:spcBef>
              <a:buClr>
                <a:schemeClr val="lt2"/>
              </a:buClr>
              <a:buSzPct val="100000"/>
              <a:buFont typeface="Arial"/>
              <a:buNone/>
              <a:defRPr i="0" baseline="0" strike="noStrike" sz="3000" b="1" cap="none" u="none">
                <a:solidFill>
                  <a:schemeClr val="lt2"/>
                </a:solidFill>
                <a:latin typeface="Arial"/>
                <a:ea typeface="Arial"/>
                <a:cs typeface="Arial"/>
                <a:sym typeface="Arial"/>
              </a:defRPr>
            </a:lvl5pPr>
            <a:lvl6pPr indent="190500" algn="l" marL="0" rtl="0">
              <a:spcBef>
                <a:spcPts val="0"/>
              </a:spcBef>
              <a:buClr>
                <a:schemeClr val="lt2"/>
              </a:buClr>
              <a:buSzPct val="100000"/>
              <a:buFont typeface="Arial"/>
              <a:buNone/>
              <a:defRPr i="0" baseline="0" strike="noStrike" sz="3000" b="1" cap="none" u="none">
                <a:solidFill>
                  <a:schemeClr val="lt2"/>
                </a:solidFill>
                <a:latin typeface="Arial"/>
                <a:ea typeface="Arial"/>
                <a:cs typeface="Arial"/>
                <a:sym typeface="Arial"/>
              </a:defRPr>
            </a:lvl6pPr>
            <a:lvl7pPr indent="190500" algn="l" marL="0" rtl="0">
              <a:spcBef>
                <a:spcPts val="0"/>
              </a:spcBef>
              <a:buClr>
                <a:schemeClr val="lt2"/>
              </a:buClr>
              <a:buSzPct val="100000"/>
              <a:buFont typeface="Arial"/>
              <a:buNone/>
              <a:defRPr i="0" baseline="0" strike="noStrike" sz="3000" b="1" cap="none" u="none">
                <a:solidFill>
                  <a:schemeClr val="lt2"/>
                </a:solidFill>
                <a:latin typeface="Arial"/>
                <a:ea typeface="Arial"/>
                <a:cs typeface="Arial"/>
                <a:sym typeface="Arial"/>
              </a:defRPr>
            </a:lvl7pPr>
            <a:lvl8pPr indent="190500" algn="l" marL="0" rtl="0">
              <a:spcBef>
                <a:spcPts val="0"/>
              </a:spcBef>
              <a:buClr>
                <a:schemeClr val="lt2"/>
              </a:buClr>
              <a:buSzPct val="100000"/>
              <a:buFont typeface="Arial"/>
              <a:buNone/>
              <a:defRPr i="0" baseline="0" strike="noStrike" sz="3000" b="1" cap="none" u="none">
                <a:solidFill>
                  <a:schemeClr val="lt2"/>
                </a:solidFill>
                <a:latin typeface="Arial"/>
                <a:ea typeface="Arial"/>
                <a:cs typeface="Arial"/>
                <a:sym typeface="Arial"/>
              </a:defRPr>
            </a:lvl8pPr>
            <a:lvl9pPr indent="190500" algn="l" marL="0" rtl="0">
              <a:spcBef>
                <a:spcPts val="0"/>
              </a:spcBef>
              <a:buClr>
                <a:schemeClr val="lt2"/>
              </a:buClr>
              <a:buSzPct val="100000"/>
              <a:buFont typeface="Arial"/>
              <a:buNone/>
              <a:defRPr i="0" baseline="0" strike="noStrike" sz="3000" b="1" cap="none" u="none">
                <a:solidFill>
                  <a:schemeClr val="lt2"/>
                </a:solidFill>
                <a:latin typeface="Arial"/>
                <a:ea typeface="Arial"/>
                <a:cs typeface="Arial"/>
                <a:sym typeface="Aria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tx" type="tx">
  <p:cSld name="tx">
    <p:spTree>
      <p:nvGrpSpPr>
        <p:cNvPr name="Shape 11" id="11"/>
        <p:cNvGrpSpPr/>
        <p:nvPr/>
      </p:nvGrpSpPr>
      <p:grpSpPr>
        <a:xfrm>
          <a:off y="0" x="0"/>
          <a:ext cy="0" cx="0"/>
          <a:chOff y="0" x="0"/>
          <a:chExt cy="0" cx="0"/>
        </a:xfrm>
      </p:grpSpPr>
      <p:sp>
        <p:nvSpPr>
          <p:cNvPr name="Shape 12" id="12"/>
          <p:cNvSpPr/>
          <p:nvPr/>
        </p:nvSpPr>
        <p:spPr>
          <a:xfrm>
            <a:off y="274636" x="0"/>
            <a:ext cy="1554300" cx="8686800"/>
          </a:xfrm>
          <a:prstGeom prst="rect">
            <a:avLst/>
          </a:prstGeom>
          <a:solidFill>
            <a:schemeClr val="dk2"/>
          </a:solidFill>
          <a:ln>
            <a:noFill/>
          </a:ln>
        </p:spPr>
        <p:txBody>
          <a:bodyPr bIns="45700" tIns="45700" lIns="91425" anchor="ctr" anchorCtr="0" rIns="91425">
            <a:spAutoFit/>
          </a:bodyPr>
          <a:lstStyle/>
          <a:p/>
        </p:txBody>
      </p:sp>
      <p:sp>
        <p:nvSpPr>
          <p:cNvPr name="Shape 13" id="13"/>
          <p:cNvSpPr txBox="1"/>
          <p:nvPr>
            <p:ph type="title"/>
          </p:nvPr>
        </p:nvSpPr>
        <p:spPr>
          <a:xfrm>
            <a:off y="274637" x="457200"/>
            <a:ext cy="1522199" cx="8229600"/>
          </a:xfrm>
          <a:prstGeom prst="rect">
            <a:avLst/>
          </a:prstGeom>
          <a:noFill/>
          <a:ln>
            <a:noFill/>
          </a:ln>
        </p:spPr>
        <p:txBody>
          <a:bodyPr bIns="91425" tIns="91425" lIns="91425" anchor="b" anchorCtr="0" rIns="91425"/>
          <a:lstStyle>
            <a:lvl1pPr rtl="0">
              <a:defRPr>
                <a:solidFill>
                  <a:schemeClr val="lt1"/>
                </a:solidFill>
              </a:defRPr>
            </a:lvl1pPr>
            <a:lvl2pPr rtl="0">
              <a:defRPr>
                <a:solidFill>
                  <a:schemeClr val="lt1"/>
                </a:solidFill>
              </a:defRPr>
            </a:lvl2pPr>
            <a:lvl3pPr rtl="0">
              <a:defRPr>
                <a:solidFill>
                  <a:schemeClr val="lt1"/>
                </a:solidFill>
              </a:defRPr>
            </a:lvl3pPr>
            <a:lvl4pPr rtl="0">
              <a:defRPr>
                <a:solidFill>
                  <a:schemeClr val="lt1"/>
                </a:solidFill>
              </a:defRPr>
            </a:lvl4pPr>
            <a:lvl5pPr rtl="0">
              <a:defRPr>
                <a:solidFill>
                  <a:schemeClr val="lt1"/>
                </a:solidFill>
              </a:defRPr>
            </a:lvl5pPr>
            <a:lvl6pPr rtl="0">
              <a:defRPr>
                <a:solidFill>
                  <a:schemeClr val="lt1"/>
                </a:solidFill>
              </a:defRPr>
            </a:lvl6pPr>
            <a:lvl7pPr rtl="0">
              <a:defRPr>
                <a:solidFill>
                  <a:schemeClr val="lt1"/>
                </a:solidFill>
              </a:defRPr>
            </a:lvl7pPr>
            <a:lvl8pPr rtl="0">
              <a:defRPr>
                <a:solidFill>
                  <a:schemeClr val="lt1"/>
                </a:solidFill>
              </a:defRPr>
            </a:lvl8pPr>
            <a:lvl9pPr rtl="0">
              <a:defRPr>
                <a:solidFill>
                  <a:schemeClr val="lt1"/>
                </a:solidFill>
              </a:defRPr>
            </a:lvl9pPr>
          </a:lstStyle>
          <a:p/>
        </p:txBody>
      </p:sp>
      <p:sp>
        <p:nvSpPr>
          <p:cNvPr name="Shape 14" id="14"/>
          <p:cNvSpPr txBox="1"/>
          <p:nvPr>
            <p:ph type="body" idx="1"/>
          </p:nvPr>
        </p:nvSpPr>
        <p:spPr>
          <a:xfrm>
            <a:off y="1947332" x="457200"/>
            <a:ext cy="4620299" cx="8229600"/>
          </a:xfrm>
          <a:prstGeom prst="rect">
            <a:avLst/>
          </a:prstGeom>
          <a:noFill/>
          <a:ln>
            <a:noFill/>
          </a:ln>
        </p:spPr>
        <p:txBody>
          <a:bodyPr bIns="91425" tIns="91425" lIns="91425" anchor="t" anchorCtr="0" rIns="91425"/>
          <a:lstStyle>
            <a:lvl1pPr rtl="0">
              <a:defRPr/>
            </a:lvl1pPr>
            <a:lvl2pPr rtl="0">
              <a:defRPr/>
            </a:lvl2pPr>
            <a:lvl3pPr rtl="0">
              <a:defRPr/>
            </a:lvl3pPr>
            <a:lvl4pPr rtl="0">
              <a:defRPr/>
            </a:lvl4pPr>
            <a:lvl5pPr rtl="0">
              <a:defRPr sz="1800"/>
            </a:lvl5pPr>
            <a:lvl6pPr rtl="0">
              <a:defRPr sz="1800"/>
            </a:lvl6pPr>
            <a:lvl7pPr rtl="0">
              <a:defRPr sz="1800"/>
            </a:lvl7pPr>
            <a:lvl8pPr rtl="0">
              <a:defRPr sz="1800"/>
            </a:lvl8pPr>
            <a:lvl9pPr rtl="0">
              <a:defRPr sz="18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twoColTx" type="twoColTx">
  <p:cSld name="twoColTx">
    <p:spTree>
      <p:nvGrpSpPr>
        <p:cNvPr name="Shape 15" id="15"/>
        <p:cNvGrpSpPr/>
        <p:nvPr/>
      </p:nvGrpSpPr>
      <p:grpSpPr>
        <a:xfrm>
          <a:off y="0" x="0"/>
          <a:ext cy="0" cx="0"/>
          <a:chOff y="0" x="0"/>
          <a:chExt cy="0" cx="0"/>
        </a:xfrm>
      </p:grpSpPr>
      <p:sp>
        <p:nvSpPr>
          <p:cNvPr name="Shape 16" id="16"/>
          <p:cNvSpPr/>
          <p:nvPr/>
        </p:nvSpPr>
        <p:spPr>
          <a:xfrm>
            <a:off y="274636" x="0"/>
            <a:ext cy="1554300" cx="8686800"/>
          </a:xfrm>
          <a:prstGeom prst="rect">
            <a:avLst/>
          </a:prstGeom>
          <a:solidFill>
            <a:schemeClr val="dk2"/>
          </a:solidFill>
          <a:ln>
            <a:noFill/>
          </a:ln>
        </p:spPr>
        <p:txBody>
          <a:bodyPr bIns="45700" tIns="45700" lIns="91425" anchor="ctr" anchorCtr="0" rIns="91425">
            <a:spAutoFit/>
          </a:bodyPr>
          <a:lstStyle/>
          <a:p/>
        </p:txBody>
      </p:sp>
      <p:sp>
        <p:nvSpPr>
          <p:cNvPr name="Shape 17" id="17"/>
          <p:cNvSpPr txBox="1"/>
          <p:nvPr>
            <p:ph type="title"/>
          </p:nvPr>
        </p:nvSpPr>
        <p:spPr>
          <a:xfrm>
            <a:off y="274637" x="457200"/>
            <a:ext cy="1522199" cx="8229600"/>
          </a:xfrm>
          <a:prstGeom prst="rect">
            <a:avLst/>
          </a:prstGeom>
          <a:noFill/>
          <a:ln>
            <a:noFill/>
          </a:ln>
        </p:spPr>
        <p:txBody>
          <a:bodyPr bIns="91425" tIns="91425" lIns="91425" anchor="b" anchorCtr="0" rIns="91425"/>
          <a:lstStyle>
            <a:lvl1pPr algn="l" rtl="0">
              <a:spcBef>
                <a:spcPts val="0"/>
              </a:spcBef>
              <a:buSzPct val="100000"/>
              <a:buFont typeface="Arial"/>
              <a:buNone/>
              <a:defRPr sz="4800" b="1">
                <a:solidFill>
                  <a:schemeClr val="lt1"/>
                </a:solidFill>
                <a:latin typeface="Arial"/>
                <a:ea typeface="Arial"/>
                <a:cs typeface="Arial"/>
                <a:sym typeface="Arial"/>
              </a:defRPr>
            </a:lvl1pPr>
            <a:lvl2pPr algn="l" rtl="0">
              <a:spcBef>
                <a:spcPts val="0"/>
              </a:spcBef>
              <a:buSzPct val="100000"/>
              <a:buFont typeface="Arial"/>
              <a:buNone/>
              <a:defRPr sz="4800" b="1">
                <a:solidFill>
                  <a:schemeClr val="lt1"/>
                </a:solidFill>
                <a:latin typeface="Arial"/>
                <a:ea typeface="Arial"/>
                <a:cs typeface="Arial"/>
                <a:sym typeface="Arial"/>
              </a:defRPr>
            </a:lvl2pPr>
            <a:lvl3pPr algn="l" rtl="0">
              <a:spcBef>
                <a:spcPts val="0"/>
              </a:spcBef>
              <a:buSzPct val="100000"/>
              <a:buFont typeface="Arial"/>
              <a:buNone/>
              <a:defRPr sz="4800" b="1">
                <a:solidFill>
                  <a:schemeClr val="lt1"/>
                </a:solidFill>
                <a:latin typeface="Arial"/>
                <a:ea typeface="Arial"/>
                <a:cs typeface="Arial"/>
                <a:sym typeface="Arial"/>
              </a:defRPr>
            </a:lvl3pPr>
            <a:lvl4pPr algn="l" rtl="0">
              <a:spcBef>
                <a:spcPts val="0"/>
              </a:spcBef>
              <a:buSzPct val="100000"/>
              <a:buFont typeface="Arial"/>
              <a:buNone/>
              <a:defRPr sz="4800" b="1">
                <a:solidFill>
                  <a:schemeClr val="lt1"/>
                </a:solidFill>
                <a:latin typeface="Arial"/>
                <a:ea typeface="Arial"/>
                <a:cs typeface="Arial"/>
                <a:sym typeface="Arial"/>
              </a:defRPr>
            </a:lvl4pPr>
            <a:lvl5pPr algn="l" rtl="0">
              <a:spcBef>
                <a:spcPts val="0"/>
              </a:spcBef>
              <a:buSzPct val="100000"/>
              <a:buFont typeface="Arial"/>
              <a:buNone/>
              <a:defRPr sz="4800" b="1">
                <a:solidFill>
                  <a:schemeClr val="lt1"/>
                </a:solidFill>
                <a:latin typeface="Arial"/>
                <a:ea typeface="Arial"/>
                <a:cs typeface="Arial"/>
                <a:sym typeface="Arial"/>
              </a:defRPr>
            </a:lvl5pPr>
            <a:lvl6pPr algn="l" rtl="0">
              <a:spcBef>
                <a:spcPts val="0"/>
              </a:spcBef>
              <a:buSzPct val="100000"/>
              <a:buFont typeface="Arial"/>
              <a:buNone/>
              <a:defRPr sz="4800" b="1">
                <a:solidFill>
                  <a:schemeClr val="lt1"/>
                </a:solidFill>
                <a:latin typeface="Arial"/>
                <a:ea typeface="Arial"/>
                <a:cs typeface="Arial"/>
                <a:sym typeface="Arial"/>
              </a:defRPr>
            </a:lvl6pPr>
            <a:lvl7pPr algn="l" rtl="0">
              <a:spcBef>
                <a:spcPts val="0"/>
              </a:spcBef>
              <a:buSzPct val="100000"/>
              <a:buFont typeface="Arial"/>
              <a:buNone/>
              <a:defRPr sz="4800" b="1">
                <a:solidFill>
                  <a:schemeClr val="lt1"/>
                </a:solidFill>
                <a:latin typeface="Arial"/>
                <a:ea typeface="Arial"/>
                <a:cs typeface="Arial"/>
                <a:sym typeface="Arial"/>
              </a:defRPr>
            </a:lvl7pPr>
            <a:lvl8pPr algn="l" rtl="0">
              <a:spcBef>
                <a:spcPts val="0"/>
              </a:spcBef>
              <a:buSzPct val="100000"/>
              <a:buFont typeface="Arial"/>
              <a:buNone/>
              <a:defRPr sz="4800" b="1">
                <a:solidFill>
                  <a:schemeClr val="lt1"/>
                </a:solidFill>
                <a:latin typeface="Arial"/>
                <a:ea typeface="Arial"/>
                <a:cs typeface="Arial"/>
                <a:sym typeface="Arial"/>
              </a:defRPr>
            </a:lvl8pPr>
            <a:lvl9pPr algn="l" rtl="0">
              <a:spcBef>
                <a:spcPts val="0"/>
              </a:spcBef>
              <a:buSzPct val="100000"/>
              <a:buFont typeface="Arial"/>
              <a:buNone/>
              <a:defRPr sz="4800" b="1">
                <a:solidFill>
                  <a:schemeClr val="lt1"/>
                </a:solidFill>
                <a:latin typeface="Arial"/>
                <a:ea typeface="Arial"/>
                <a:cs typeface="Arial"/>
                <a:sym typeface="Arial"/>
              </a:defRPr>
            </a:lvl9pPr>
          </a:lstStyle>
          <a:p/>
        </p:txBody>
      </p:sp>
      <p:sp>
        <p:nvSpPr>
          <p:cNvPr name="Shape 18" id="18"/>
          <p:cNvSpPr txBox="1"/>
          <p:nvPr>
            <p:ph type="body" idx="1"/>
          </p:nvPr>
        </p:nvSpPr>
        <p:spPr>
          <a:xfrm>
            <a:off y="1947332" x="457200"/>
            <a:ext cy="4620299" cx="4030200"/>
          </a:xfrm>
          <a:prstGeom prst="rect">
            <a:avLst/>
          </a:prstGeom>
          <a:noFill/>
          <a:ln>
            <a:noFill/>
          </a:ln>
        </p:spPr>
        <p:txBody>
          <a:bodyPr bIns="91425" tIns="91425" lIns="91425" anchor="t" anchorCtr="0" rIns="91425"/>
          <a:lstStyle>
            <a:lvl1pPr rtl="0">
              <a:defRPr/>
            </a:lvl1pPr>
            <a:lvl2pPr rtl="0">
              <a:defRPr/>
            </a:lvl2pPr>
            <a:lvl3pPr rtl="0">
              <a:defRPr/>
            </a:lvl3pPr>
            <a:lvl4pPr rtl="0">
              <a:defRPr/>
            </a:lvl4pPr>
            <a:lvl5pPr rtl="0">
              <a:defRPr sz="1800"/>
            </a:lvl5pPr>
            <a:lvl6pPr rtl="0">
              <a:defRPr sz="1800"/>
            </a:lvl6pPr>
            <a:lvl7pPr rtl="0">
              <a:defRPr sz="1800"/>
            </a:lvl7pPr>
            <a:lvl8pPr rtl="0">
              <a:defRPr sz="1800"/>
            </a:lvl8pPr>
            <a:lvl9pPr rtl="0">
              <a:defRPr sz="1800"/>
            </a:lvl9pPr>
          </a:lstStyle>
          <a:p/>
        </p:txBody>
      </p:sp>
      <p:sp>
        <p:nvSpPr>
          <p:cNvPr name="Shape 19" id="19"/>
          <p:cNvSpPr txBox="1"/>
          <p:nvPr>
            <p:ph type="body" idx="2"/>
          </p:nvPr>
        </p:nvSpPr>
        <p:spPr>
          <a:xfrm>
            <a:off y="1949211" x="4656667"/>
            <a:ext cy="4620299" cx="4030200"/>
          </a:xfrm>
          <a:prstGeom prst="rect">
            <a:avLst/>
          </a:prstGeom>
          <a:noFill/>
          <a:ln>
            <a:noFill/>
          </a:ln>
        </p:spPr>
        <p:txBody>
          <a:bodyPr bIns="91425" tIns="91425" lIns="91425" anchor="t" anchorCtr="0" rIns="91425"/>
          <a:lstStyle>
            <a:lvl1pPr rtl="0">
              <a:defRPr/>
            </a:lvl1pPr>
            <a:lvl2pPr rtl="0">
              <a:defRPr/>
            </a:lvl2pPr>
            <a:lvl3pPr rtl="0">
              <a:defRPr/>
            </a:lvl3pPr>
            <a:lvl4pPr rtl="0">
              <a:defRPr/>
            </a:lvl4pPr>
            <a:lvl5pPr rtl="0">
              <a:defRPr sz="1800"/>
            </a:lvl5pPr>
            <a:lvl6pPr rtl="0">
              <a:defRPr sz="1800"/>
            </a:lvl6pPr>
            <a:lvl7pPr rtl="0">
              <a:defRPr sz="1800"/>
            </a:lvl7pPr>
            <a:lvl8pPr rtl="0">
              <a:defRPr sz="1800"/>
            </a:lvl8pPr>
            <a:lvl9pPr rtl="0">
              <a:defRPr sz="1800"/>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titleOnly" type="titleOnly">
  <p:cSld name="titleOnly">
    <p:spTree>
      <p:nvGrpSpPr>
        <p:cNvPr name="Shape 20" id="20"/>
        <p:cNvGrpSpPr/>
        <p:nvPr/>
      </p:nvGrpSpPr>
      <p:grpSpPr>
        <a:xfrm>
          <a:off y="0" x="0"/>
          <a:ext cy="0" cx="0"/>
          <a:chOff y="0" x="0"/>
          <a:chExt cy="0" cx="0"/>
        </a:xfrm>
      </p:grpSpPr>
      <p:sp>
        <p:nvSpPr>
          <p:cNvPr name="Shape 21" id="21"/>
          <p:cNvSpPr/>
          <p:nvPr/>
        </p:nvSpPr>
        <p:spPr>
          <a:xfrm>
            <a:off y="274636" x="0"/>
            <a:ext cy="1554300" cx="8686800"/>
          </a:xfrm>
          <a:prstGeom prst="rect">
            <a:avLst/>
          </a:prstGeom>
          <a:solidFill>
            <a:schemeClr val="dk2"/>
          </a:solidFill>
          <a:ln>
            <a:noFill/>
          </a:ln>
        </p:spPr>
        <p:txBody>
          <a:bodyPr bIns="45700" tIns="45700" lIns="91425" anchor="ctr" anchorCtr="0" rIns="91425">
            <a:spAutoFit/>
          </a:bodyPr>
          <a:lstStyle/>
          <a:p/>
        </p:txBody>
      </p:sp>
      <p:sp>
        <p:nvSpPr>
          <p:cNvPr name="Shape 22" id="22"/>
          <p:cNvSpPr txBox="1"/>
          <p:nvPr>
            <p:ph type="title"/>
          </p:nvPr>
        </p:nvSpPr>
        <p:spPr>
          <a:xfrm>
            <a:off y="274637" x="457200"/>
            <a:ext cy="1522199" cx="8229600"/>
          </a:xfrm>
          <a:prstGeom prst="rect">
            <a:avLst/>
          </a:prstGeom>
          <a:noFill/>
          <a:ln>
            <a:noFill/>
          </a:ln>
        </p:spPr>
        <p:txBody>
          <a:bodyPr bIns="91425" tIns="91425" lIns="91425" anchor="b" anchorCtr="0" rIns="91425"/>
          <a:lstStyle>
            <a:lvl1pPr algn="l" rtl="0">
              <a:spcBef>
                <a:spcPts val="0"/>
              </a:spcBef>
              <a:buSzPct val="100000"/>
              <a:buFont typeface="Arial"/>
              <a:buNone/>
              <a:defRPr sz="4800" b="1">
                <a:solidFill>
                  <a:schemeClr val="lt1"/>
                </a:solidFill>
                <a:latin typeface="Arial"/>
                <a:ea typeface="Arial"/>
                <a:cs typeface="Arial"/>
                <a:sym typeface="Arial"/>
              </a:defRPr>
            </a:lvl1pPr>
            <a:lvl2pPr algn="l" rtl="0">
              <a:spcBef>
                <a:spcPts val="0"/>
              </a:spcBef>
              <a:buSzPct val="100000"/>
              <a:buFont typeface="Arial"/>
              <a:buNone/>
              <a:defRPr sz="4800" b="1">
                <a:solidFill>
                  <a:schemeClr val="lt1"/>
                </a:solidFill>
                <a:latin typeface="Arial"/>
                <a:ea typeface="Arial"/>
                <a:cs typeface="Arial"/>
                <a:sym typeface="Arial"/>
              </a:defRPr>
            </a:lvl2pPr>
            <a:lvl3pPr algn="l" rtl="0">
              <a:spcBef>
                <a:spcPts val="0"/>
              </a:spcBef>
              <a:buSzPct val="100000"/>
              <a:buFont typeface="Arial"/>
              <a:buNone/>
              <a:defRPr sz="4800" b="1">
                <a:solidFill>
                  <a:schemeClr val="lt1"/>
                </a:solidFill>
                <a:latin typeface="Arial"/>
                <a:ea typeface="Arial"/>
                <a:cs typeface="Arial"/>
                <a:sym typeface="Arial"/>
              </a:defRPr>
            </a:lvl3pPr>
            <a:lvl4pPr algn="l" rtl="0">
              <a:spcBef>
                <a:spcPts val="0"/>
              </a:spcBef>
              <a:buSzPct val="100000"/>
              <a:buFont typeface="Arial"/>
              <a:buNone/>
              <a:defRPr sz="4800" b="1">
                <a:solidFill>
                  <a:schemeClr val="lt1"/>
                </a:solidFill>
                <a:latin typeface="Arial"/>
                <a:ea typeface="Arial"/>
                <a:cs typeface="Arial"/>
                <a:sym typeface="Arial"/>
              </a:defRPr>
            </a:lvl4pPr>
            <a:lvl5pPr algn="l" rtl="0">
              <a:spcBef>
                <a:spcPts val="0"/>
              </a:spcBef>
              <a:buSzPct val="100000"/>
              <a:buFont typeface="Arial"/>
              <a:buNone/>
              <a:defRPr sz="4800" b="1">
                <a:solidFill>
                  <a:schemeClr val="lt1"/>
                </a:solidFill>
                <a:latin typeface="Arial"/>
                <a:ea typeface="Arial"/>
                <a:cs typeface="Arial"/>
                <a:sym typeface="Arial"/>
              </a:defRPr>
            </a:lvl5pPr>
            <a:lvl6pPr algn="l" rtl="0">
              <a:spcBef>
                <a:spcPts val="0"/>
              </a:spcBef>
              <a:buSzPct val="100000"/>
              <a:buFont typeface="Arial"/>
              <a:buNone/>
              <a:defRPr sz="4800" b="1">
                <a:solidFill>
                  <a:schemeClr val="lt1"/>
                </a:solidFill>
                <a:latin typeface="Arial"/>
                <a:ea typeface="Arial"/>
                <a:cs typeface="Arial"/>
                <a:sym typeface="Arial"/>
              </a:defRPr>
            </a:lvl6pPr>
            <a:lvl7pPr algn="l" rtl="0">
              <a:spcBef>
                <a:spcPts val="0"/>
              </a:spcBef>
              <a:buSzPct val="100000"/>
              <a:buFont typeface="Arial"/>
              <a:buNone/>
              <a:defRPr sz="4800" b="1">
                <a:solidFill>
                  <a:schemeClr val="lt1"/>
                </a:solidFill>
                <a:latin typeface="Arial"/>
                <a:ea typeface="Arial"/>
                <a:cs typeface="Arial"/>
                <a:sym typeface="Arial"/>
              </a:defRPr>
            </a:lvl7pPr>
            <a:lvl8pPr algn="l" rtl="0">
              <a:spcBef>
                <a:spcPts val="0"/>
              </a:spcBef>
              <a:buSzPct val="100000"/>
              <a:buFont typeface="Arial"/>
              <a:buNone/>
              <a:defRPr sz="4800" b="1">
                <a:solidFill>
                  <a:schemeClr val="lt1"/>
                </a:solidFill>
                <a:latin typeface="Arial"/>
                <a:ea typeface="Arial"/>
                <a:cs typeface="Arial"/>
                <a:sym typeface="Arial"/>
              </a:defRPr>
            </a:lvl8pPr>
            <a:lvl9pPr algn="l" rtl="0">
              <a:spcBef>
                <a:spcPts val="0"/>
              </a:spcBef>
              <a:buSzPct val="100000"/>
              <a:buFont typeface="Arial"/>
              <a:buNone/>
              <a:defRPr sz="4800" b="1">
                <a:solidFill>
                  <a:schemeClr val="lt1"/>
                </a:solidFill>
                <a:latin typeface="Arial"/>
                <a:ea typeface="Arial"/>
                <a:cs typeface="Arial"/>
                <a:sym typeface="Aria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CAPTION_ONLY">
  <p:cSld name="CAPTION_ONLY">
    <p:spTree>
      <p:nvGrpSpPr>
        <p:cNvPr name="Shape 23" id="23"/>
        <p:cNvGrpSpPr/>
        <p:nvPr/>
      </p:nvGrpSpPr>
      <p:grpSpPr>
        <a:xfrm>
          <a:off y="0" x="0"/>
          <a:ext cy="0" cx="0"/>
          <a:chOff y="0" x="0"/>
          <a:chExt cy="0" cx="0"/>
        </a:xfrm>
      </p:grpSpPr>
      <p:sp>
        <p:nvSpPr>
          <p:cNvPr name="Shape 24" id="24"/>
          <p:cNvSpPr/>
          <p:nvPr/>
        </p:nvSpPr>
        <p:spPr>
          <a:xfrm>
            <a:off y="5875078" x="0"/>
            <a:ext cy="692700" cx="8686800"/>
          </a:xfrm>
          <a:prstGeom prst="rect">
            <a:avLst/>
          </a:prstGeom>
          <a:solidFill>
            <a:schemeClr val="dk2"/>
          </a:solidFill>
          <a:ln>
            <a:noFill/>
          </a:ln>
        </p:spPr>
        <p:txBody>
          <a:bodyPr bIns="45700" tIns="45700" lIns="91425" anchor="ctr" anchorCtr="0" rIns="91425">
            <a:spAutoFit/>
          </a:bodyPr>
          <a:lstStyle/>
          <a:p/>
        </p:txBody>
      </p:sp>
      <p:sp>
        <p:nvSpPr>
          <p:cNvPr name="Shape 25" id="25"/>
          <p:cNvSpPr txBox="1"/>
          <p:nvPr>
            <p:ph type="body" idx="1"/>
          </p:nvPr>
        </p:nvSpPr>
        <p:spPr>
          <a:xfrm>
            <a:off y="5875078" x="457200"/>
            <a:ext cy="692700" cx="8229600"/>
          </a:xfrm>
          <a:prstGeom prst="rect">
            <a:avLst/>
          </a:prstGeom>
          <a:noFill/>
          <a:ln>
            <a:noFill/>
          </a:ln>
        </p:spPr>
        <p:txBody>
          <a:bodyPr bIns="91425" tIns="91425" lIns="91425" anchor="ctr" anchorCtr="0" rIns="91425"/>
          <a:lstStyle>
            <a:lvl1pPr indent="-342900" algn="l" marL="342900" rtl="0">
              <a:lnSpc>
                <a:spcPct val="100000"/>
              </a:lnSpc>
              <a:spcBef>
                <a:spcPts val="0"/>
              </a:spcBef>
              <a:spcAft>
                <a:spcPts val="0"/>
              </a:spcAft>
              <a:buClr>
                <a:schemeClr val="lt1"/>
              </a:buClr>
              <a:buSzPct val="166666"/>
              <a:buFont typeface="Arial"/>
              <a:buChar char="•"/>
              <a:defRPr i="0" sz="2400" b="1">
                <a:solidFill>
                  <a:schemeClr val="lt1"/>
                </a:solidFill>
              </a:defRPr>
            </a:lvl1pPr>
            <a:lvl2pPr indent="-342900" algn="l" marL="342900" rtl="0">
              <a:lnSpc>
                <a:spcPct val="100000"/>
              </a:lnSpc>
              <a:spcBef>
                <a:spcPts val="0"/>
              </a:spcBef>
              <a:spcAft>
                <a:spcPts val="0"/>
              </a:spcAft>
              <a:buClr>
                <a:schemeClr val="lt1"/>
              </a:buClr>
              <a:buSzPct val="100000"/>
              <a:buFont typeface="Courier New"/>
              <a:buChar char="o"/>
              <a:defRPr i="0" sz="2400" b="1">
                <a:solidFill>
                  <a:schemeClr val="lt1"/>
                </a:solidFill>
              </a:defRPr>
            </a:lvl2pPr>
            <a:lvl3pPr indent="-342900" algn="l" marL="342900" rtl="0">
              <a:lnSpc>
                <a:spcPct val="100000"/>
              </a:lnSpc>
              <a:spcBef>
                <a:spcPts val="0"/>
              </a:spcBef>
              <a:spcAft>
                <a:spcPts val="0"/>
              </a:spcAft>
              <a:buClr>
                <a:schemeClr val="lt1"/>
              </a:buClr>
              <a:buSzPct val="100000"/>
              <a:buFont typeface="Wingdings"/>
              <a:buChar char="§"/>
              <a:defRPr i="0" sz="2400" b="1">
                <a:solidFill>
                  <a:schemeClr val="lt1"/>
                </a:solidFill>
              </a:defRPr>
            </a:lvl3pPr>
            <a:lvl4pPr indent="-342900" algn="l" marL="342900" rtl="0">
              <a:lnSpc>
                <a:spcPct val="100000"/>
              </a:lnSpc>
              <a:spcBef>
                <a:spcPts val="0"/>
              </a:spcBef>
              <a:spcAft>
                <a:spcPts val="0"/>
              </a:spcAft>
              <a:buClr>
                <a:schemeClr val="lt1"/>
              </a:buClr>
              <a:buSzPct val="166666"/>
              <a:buFont typeface="Arial"/>
              <a:buChar char="•"/>
              <a:defRPr i="0" sz="2400" b="1">
                <a:solidFill>
                  <a:schemeClr val="lt1"/>
                </a:solidFill>
              </a:defRPr>
            </a:lvl4pPr>
            <a:lvl5pPr indent="-342900" algn="l" marL="342900" rtl="0">
              <a:lnSpc>
                <a:spcPct val="100000"/>
              </a:lnSpc>
              <a:spcBef>
                <a:spcPts val="0"/>
              </a:spcBef>
              <a:spcAft>
                <a:spcPts val="0"/>
              </a:spcAft>
              <a:buClr>
                <a:schemeClr val="lt1"/>
              </a:buClr>
              <a:buSzPct val="100000"/>
              <a:buFont typeface="Courier New"/>
              <a:buChar char="o"/>
              <a:defRPr i="0" sz="2400" b="1">
                <a:solidFill>
                  <a:schemeClr val="lt1"/>
                </a:solidFill>
              </a:defRPr>
            </a:lvl5pPr>
            <a:lvl6pPr indent="-342900" algn="l" marL="342900" rtl="0">
              <a:lnSpc>
                <a:spcPct val="100000"/>
              </a:lnSpc>
              <a:spcBef>
                <a:spcPts val="0"/>
              </a:spcBef>
              <a:spcAft>
                <a:spcPts val="0"/>
              </a:spcAft>
              <a:buClr>
                <a:schemeClr val="lt1"/>
              </a:buClr>
              <a:buSzPct val="100000"/>
              <a:buFont typeface="Wingdings"/>
              <a:buChar char="§"/>
              <a:defRPr i="0" sz="2400" b="1">
                <a:solidFill>
                  <a:schemeClr val="lt1"/>
                </a:solidFill>
              </a:defRPr>
            </a:lvl6pPr>
            <a:lvl7pPr indent="-342900" algn="l" marL="342900" rtl="0">
              <a:lnSpc>
                <a:spcPct val="100000"/>
              </a:lnSpc>
              <a:spcBef>
                <a:spcPts val="0"/>
              </a:spcBef>
              <a:spcAft>
                <a:spcPts val="0"/>
              </a:spcAft>
              <a:buClr>
                <a:schemeClr val="lt1"/>
              </a:buClr>
              <a:buSzPct val="166666"/>
              <a:buFont typeface="Arial"/>
              <a:buChar char="•"/>
              <a:defRPr i="0" sz="2400" b="1">
                <a:solidFill>
                  <a:schemeClr val="lt1"/>
                </a:solidFill>
              </a:defRPr>
            </a:lvl7pPr>
            <a:lvl8pPr indent="-342900" algn="l" marL="342900" rtl="0">
              <a:lnSpc>
                <a:spcPct val="100000"/>
              </a:lnSpc>
              <a:spcBef>
                <a:spcPts val="0"/>
              </a:spcBef>
              <a:spcAft>
                <a:spcPts val="0"/>
              </a:spcAft>
              <a:buClr>
                <a:schemeClr val="lt1"/>
              </a:buClr>
              <a:buSzPct val="100000"/>
              <a:buFont typeface="Courier New"/>
              <a:buChar char="o"/>
              <a:defRPr i="0" sz="2400" b="1">
                <a:solidFill>
                  <a:schemeClr val="lt1"/>
                </a:solidFill>
              </a:defRPr>
            </a:lvl8pPr>
            <a:lvl9pPr indent="-342900" algn="l" marL="342900" rtl="0">
              <a:lnSpc>
                <a:spcPct val="100000"/>
              </a:lnSpc>
              <a:spcBef>
                <a:spcPts val="0"/>
              </a:spcBef>
              <a:spcAft>
                <a:spcPts val="0"/>
              </a:spcAft>
              <a:buClr>
                <a:schemeClr val="lt1"/>
              </a:buClr>
              <a:buSzPct val="100000"/>
              <a:buFont typeface="Wingdings"/>
              <a:buChar char="§"/>
              <a:defRPr i="0" sz="2400" b="1">
                <a:solidFill>
                  <a:schemeClr val="lt1"/>
                </a:solidFil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blank" type="blank">
  <p:cSld name="blank">
    <p:spTree>
      <p:nvGrpSpPr>
        <p:cNvPr name="Shape 26" id="26"/>
        <p:cNvGrpSpPr/>
        <p:nvPr/>
      </p:nvGrpSpPr>
      <p:grpSpPr>
        <a:xfrm>
          <a:off y="0" x="0"/>
          <a:ext cy="0" cx="0"/>
          <a:chOff y="0" x="0"/>
          <a:chExt cy="0" cx="0"/>
        </a:xfrm>
      </p:grpSpPr>
    </p:spTree>
  </p:cSld>
  <p:clrMapOvr>
    <a:masterClrMapping/>
  </p:clrMapOvr>
</p:sldLayout>
</file>

<file path=ppt/slideMasters/_rels/slideMaster1.xml.rels><?xml version="1.0" encoding="UTF-8" standalone="yes"?><Relationships xmlns="http://schemas.openxmlformats.org/package/2006/relationships"><Relationship Type="http://schemas.openxmlformats.org/officeDocument/2006/relationships/slideLayout" Id="rId2" Target="../slideLayouts/slideLayout2.xml"/><Relationship Type="http://schemas.openxmlformats.org/officeDocument/2006/relationships/slideLayout" Id="rId1" Target="../slideLayouts/slideLayout1.xml"/><Relationship Type="http://schemas.openxmlformats.org/officeDocument/2006/relationships/slideLayout" Id="rId4" Target="../slideLayouts/slideLayout4.xml"/><Relationship Type="http://schemas.openxmlformats.org/officeDocument/2006/relationships/slideLayout" Id="rId3" Target="../slideLayouts/slideLayout3.xml"/><Relationship Type="http://schemas.openxmlformats.org/officeDocument/2006/relationships/slideLayout" Id="rId6" Target="../slideLayouts/slideLayout6.xml"/><Relationship Type="http://schemas.openxmlformats.org/officeDocument/2006/relationships/slideLayout" Id="rId5" Target="../slideLayouts/slideLayout5.xml"/><Relationship Type="http://schemas.openxmlformats.org/officeDocument/2006/relationships/theme" Id="rId7"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name="Shape 4" id="4"/>
        <p:cNvGrpSpPr/>
        <p:nvPr/>
      </p:nvGrpSpPr>
      <p:grpSpPr>
        <a:xfrm>
          <a:off y="0" x="0"/>
          <a:ext cy="0" cx="0"/>
          <a:chOff y="0" x="0"/>
          <a:chExt cy="0" cx="0"/>
        </a:xfrm>
      </p:grpSpPr>
      <p:sp>
        <p:nvSpPr>
          <p:cNvPr name="Shape 5" id="5"/>
          <p:cNvSpPr txBox="1"/>
          <p:nvPr>
            <p:ph type="title"/>
          </p:nvPr>
        </p:nvSpPr>
        <p:spPr>
          <a:xfrm>
            <a:off y="274637" x="457200"/>
            <a:ext cy="1522199" cx="8229600"/>
          </a:xfrm>
          <a:prstGeom prst="rect">
            <a:avLst/>
          </a:prstGeom>
          <a:noFill/>
          <a:ln>
            <a:noFill/>
          </a:ln>
        </p:spPr>
        <p:txBody>
          <a:bodyPr bIns="91425" tIns="91425" lIns="91425" anchor="b" anchorCtr="0" rIns="91425"/>
          <a:lstStyle>
            <a:lvl1pPr indent="304800" algn="l" marL="0" rtl="0">
              <a:spcBef>
                <a:spcPts val="0"/>
              </a:spcBef>
              <a:buClr>
                <a:schemeClr val="lt1"/>
              </a:buClr>
              <a:buSzPct val="100000"/>
              <a:buFont typeface="Arial"/>
              <a:buNone/>
              <a:defRPr i="0" baseline="0" strike="noStrike" sz="4800" b="1" cap="none" u="none">
                <a:solidFill>
                  <a:schemeClr val="lt1"/>
                </a:solidFill>
                <a:latin typeface="Arial"/>
                <a:ea typeface="Arial"/>
                <a:cs typeface="Arial"/>
                <a:sym typeface="Arial"/>
              </a:defRPr>
            </a:lvl1pPr>
            <a:lvl2pPr indent="304800" algn="l" marL="0" rtl="0">
              <a:spcBef>
                <a:spcPts val="0"/>
              </a:spcBef>
              <a:buClr>
                <a:schemeClr val="lt1"/>
              </a:buClr>
              <a:buSzPct val="100000"/>
              <a:buFont typeface="Arial"/>
              <a:buNone/>
              <a:defRPr i="0" baseline="0" strike="noStrike" sz="4800" b="1" cap="none" u="none">
                <a:solidFill>
                  <a:schemeClr val="lt1"/>
                </a:solidFill>
                <a:latin typeface="Arial"/>
                <a:ea typeface="Arial"/>
                <a:cs typeface="Arial"/>
                <a:sym typeface="Arial"/>
              </a:defRPr>
            </a:lvl2pPr>
            <a:lvl3pPr indent="304800" algn="l" marL="0" rtl="0">
              <a:spcBef>
                <a:spcPts val="0"/>
              </a:spcBef>
              <a:buClr>
                <a:schemeClr val="lt1"/>
              </a:buClr>
              <a:buSzPct val="100000"/>
              <a:buFont typeface="Arial"/>
              <a:buNone/>
              <a:defRPr i="0" baseline="0" strike="noStrike" sz="4800" b="1" cap="none" u="none">
                <a:solidFill>
                  <a:schemeClr val="lt1"/>
                </a:solidFill>
                <a:latin typeface="Arial"/>
                <a:ea typeface="Arial"/>
                <a:cs typeface="Arial"/>
                <a:sym typeface="Arial"/>
              </a:defRPr>
            </a:lvl3pPr>
            <a:lvl4pPr indent="304800" algn="l" marL="0" rtl="0">
              <a:spcBef>
                <a:spcPts val="0"/>
              </a:spcBef>
              <a:buClr>
                <a:schemeClr val="lt1"/>
              </a:buClr>
              <a:buSzPct val="100000"/>
              <a:buFont typeface="Arial"/>
              <a:buNone/>
              <a:defRPr i="0" baseline="0" strike="noStrike" sz="4800" b="1" cap="none" u="none">
                <a:solidFill>
                  <a:schemeClr val="lt1"/>
                </a:solidFill>
                <a:latin typeface="Arial"/>
                <a:ea typeface="Arial"/>
                <a:cs typeface="Arial"/>
                <a:sym typeface="Arial"/>
              </a:defRPr>
            </a:lvl4pPr>
            <a:lvl5pPr indent="304800" algn="l" marL="0" rtl="0">
              <a:spcBef>
                <a:spcPts val="0"/>
              </a:spcBef>
              <a:buClr>
                <a:schemeClr val="lt1"/>
              </a:buClr>
              <a:buSzPct val="100000"/>
              <a:buFont typeface="Arial"/>
              <a:buNone/>
              <a:defRPr i="0" baseline="0" strike="noStrike" sz="4800" b="1" cap="none" u="none">
                <a:solidFill>
                  <a:schemeClr val="lt1"/>
                </a:solidFill>
                <a:latin typeface="Arial"/>
                <a:ea typeface="Arial"/>
                <a:cs typeface="Arial"/>
                <a:sym typeface="Arial"/>
              </a:defRPr>
            </a:lvl5pPr>
            <a:lvl6pPr indent="304800" algn="l" marL="0" rtl="0">
              <a:spcBef>
                <a:spcPts val="0"/>
              </a:spcBef>
              <a:buClr>
                <a:schemeClr val="lt1"/>
              </a:buClr>
              <a:buSzPct val="100000"/>
              <a:buFont typeface="Arial"/>
              <a:buNone/>
              <a:defRPr i="0" baseline="0" strike="noStrike" sz="4800" b="1" cap="none" u="none">
                <a:solidFill>
                  <a:schemeClr val="lt1"/>
                </a:solidFill>
                <a:latin typeface="Arial"/>
                <a:ea typeface="Arial"/>
                <a:cs typeface="Arial"/>
                <a:sym typeface="Arial"/>
              </a:defRPr>
            </a:lvl6pPr>
            <a:lvl7pPr indent="304800" algn="l" marL="0" rtl="0">
              <a:spcBef>
                <a:spcPts val="0"/>
              </a:spcBef>
              <a:buClr>
                <a:schemeClr val="lt1"/>
              </a:buClr>
              <a:buSzPct val="100000"/>
              <a:buFont typeface="Arial"/>
              <a:buNone/>
              <a:defRPr i="0" baseline="0" strike="noStrike" sz="4800" b="1" cap="none" u="none">
                <a:solidFill>
                  <a:schemeClr val="lt1"/>
                </a:solidFill>
                <a:latin typeface="Arial"/>
                <a:ea typeface="Arial"/>
                <a:cs typeface="Arial"/>
                <a:sym typeface="Arial"/>
              </a:defRPr>
            </a:lvl7pPr>
            <a:lvl8pPr indent="304800" algn="l" marL="0" rtl="0">
              <a:spcBef>
                <a:spcPts val="0"/>
              </a:spcBef>
              <a:buClr>
                <a:schemeClr val="lt1"/>
              </a:buClr>
              <a:buSzPct val="100000"/>
              <a:buFont typeface="Arial"/>
              <a:buNone/>
              <a:defRPr i="0" baseline="0" strike="noStrike" sz="4800" b="1" cap="none" u="none">
                <a:solidFill>
                  <a:schemeClr val="lt1"/>
                </a:solidFill>
                <a:latin typeface="Arial"/>
                <a:ea typeface="Arial"/>
                <a:cs typeface="Arial"/>
                <a:sym typeface="Arial"/>
              </a:defRPr>
            </a:lvl8pPr>
            <a:lvl9pPr indent="304800" algn="l" marL="0" rtl="0">
              <a:spcBef>
                <a:spcPts val="0"/>
              </a:spcBef>
              <a:buClr>
                <a:schemeClr val="lt1"/>
              </a:buClr>
              <a:buSzPct val="100000"/>
              <a:buFont typeface="Arial"/>
              <a:buNone/>
              <a:defRPr i="0" baseline="0" strike="noStrike" sz="4800" b="1" cap="none" u="none">
                <a:solidFill>
                  <a:schemeClr val="lt1"/>
                </a:solidFill>
                <a:latin typeface="Arial"/>
                <a:ea typeface="Arial"/>
                <a:cs typeface="Arial"/>
                <a:sym typeface="Arial"/>
              </a:defRPr>
            </a:lvl9pPr>
          </a:lstStyle>
          <a:p/>
        </p:txBody>
      </p:sp>
      <p:sp>
        <p:nvSpPr>
          <p:cNvPr name="Shape 6" id="6"/>
          <p:cNvSpPr txBox="1"/>
          <p:nvPr>
            <p:ph type="body" idx="1"/>
          </p:nvPr>
        </p:nvSpPr>
        <p:spPr>
          <a:xfrm>
            <a:off y="1947332" x="457200"/>
            <a:ext cy="4620299" cx="8229600"/>
          </a:xfrm>
          <a:prstGeom prst="rect">
            <a:avLst/>
          </a:prstGeom>
          <a:noFill/>
          <a:ln>
            <a:noFill/>
          </a:ln>
        </p:spPr>
        <p:txBody>
          <a:bodyPr bIns="91425" tIns="91425" lIns="91425" anchor="t" anchorCtr="0" rIns="91425"/>
          <a:lstStyle>
            <a:lvl1pPr indent="-342900" algn="l" marL="342900" rtl="0">
              <a:spcBef>
                <a:spcPts val="600"/>
              </a:spcBef>
              <a:buClr>
                <a:schemeClr val="dk2"/>
              </a:buClr>
              <a:buSzPct val="166666"/>
              <a:buFont typeface="Arial"/>
              <a:buChar char="•"/>
              <a:defRPr i="0" baseline="0" strike="noStrike" sz="3000" b="0" cap="none" u="none">
                <a:solidFill>
                  <a:schemeClr val="dk2"/>
                </a:solidFill>
                <a:latin typeface="Arial"/>
                <a:ea typeface="Arial"/>
                <a:cs typeface="Arial"/>
                <a:sym typeface="Arial"/>
              </a:defRPr>
            </a:lvl1pPr>
            <a:lvl2pPr indent="-285750" algn="l" marL="742950" rtl="0">
              <a:spcBef>
                <a:spcPts val="480"/>
              </a:spcBef>
              <a:buClr>
                <a:schemeClr val="dk2"/>
              </a:buClr>
              <a:buSzPct val="100000"/>
              <a:buFont typeface="Courier New"/>
              <a:buChar char="o"/>
              <a:defRPr i="0" baseline="0" strike="noStrike" sz="2400" b="0" cap="none" u="none">
                <a:solidFill>
                  <a:schemeClr val="dk2"/>
                </a:solidFill>
                <a:latin typeface="Arial"/>
                <a:ea typeface="Arial"/>
                <a:cs typeface="Arial"/>
                <a:sym typeface="Arial"/>
              </a:defRPr>
            </a:lvl2pPr>
            <a:lvl3pPr indent="-228600" algn="l" marL="1143000" rtl="0">
              <a:spcBef>
                <a:spcPts val="480"/>
              </a:spcBef>
              <a:buClr>
                <a:schemeClr val="dk2"/>
              </a:buClr>
              <a:buSzPct val="100000"/>
              <a:buFont typeface="Wingdings"/>
              <a:buChar char="§"/>
              <a:defRPr i="0" baseline="0" strike="noStrike" sz="2400" b="0" cap="none" u="none">
                <a:solidFill>
                  <a:schemeClr val="dk2"/>
                </a:solidFill>
                <a:latin typeface="Arial"/>
                <a:ea typeface="Arial"/>
                <a:cs typeface="Arial"/>
                <a:sym typeface="Arial"/>
              </a:defRPr>
            </a:lvl3pPr>
            <a:lvl4pPr indent="-228600" algn="l" marL="1600200" rtl="0">
              <a:spcBef>
                <a:spcPts val="360"/>
              </a:spcBef>
              <a:buClr>
                <a:schemeClr val="dk2"/>
              </a:buClr>
              <a:buSzPct val="166666"/>
              <a:buFont typeface="Arial"/>
              <a:buChar char="•"/>
              <a:defRPr i="0" baseline="0" strike="noStrike" sz="1800" b="0" cap="none" u="none">
                <a:solidFill>
                  <a:schemeClr val="dk2"/>
                </a:solidFill>
                <a:latin typeface="Arial"/>
                <a:ea typeface="Arial"/>
                <a:cs typeface="Arial"/>
                <a:sym typeface="Arial"/>
              </a:defRPr>
            </a:lvl4pPr>
            <a:lvl5pPr indent="-228600" algn="l" marL="2057400" rtl="0">
              <a:spcBef>
                <a:spcPts val="360"/>
              </a:spcBef>
              <a:buClr>
                <a:schemeClr val="dk2"/>
              </a:buClr>
              <a:buSzPct val="100000"/>
              <a:buFont typeface="Courier New"/>
              <a:buChar char="o"/>
              <a:defRPr i="0" baseline="0" strike="noStrike" sz="1800" b="0" cap="none" u="none">
                <a:solidFill>
                  <a:schemeClr val="dk2"/>
                </a:solidFill>
                <a:latin typeface="Arial"/>
                <a:ea typeface="Arial"/>
                <a:cs typeface="Arial"/>
                <a:sym typeface="Arial"/>
              </a:defRPr>
            </a:lvl5pPr>
            <a:lvl6pPr indent="-228600" algn="l" marL="2514600" rtl="0">
              <a:spcBef>
                <a:spcPts val="360"/>
              </a:spcBef>
              <a:buClr>
                <a:schemeClr val="dk2"/>
              </a:buClr>
              <a:buSzPct val="100000"/>
              <a:buFont typeface="Wingdings"/>
              <a:buChar char="§"/>
              <a:defRPr i="0" baseline="0" strike="noStrike" sz="1800" b="0" cap="none" u="none">
                <a:solidFill>
                  <a:schemeClr val="dk2"/>
                </a:solidFill>
                <a:latin typeface="Arial"/>
                <a:ea typeface="Arial"/>
                <a:cs typeface="Arial"/>
                <a:sym typeface="Arial"/>
              </a:defRPr>
            </a:lvl6pPr>
            <a:lvl7pPr indent="-228600" algn="l" marL="2971800" rtl="0">
              <a:spcBef>
                <a:spcPts val="360"/>
              </a:spcBef>
              <a:buClr>
                <a:schemeClr val="dk2"/>
              </a:buClr>
              <a:buSzPct val="166666"/>
              <a:buFont typeface="Arial"/>
              <a:buChar char="•"/>
              <a:defRPr i="0" baseline="0" strike="noStrike" sz="1800" b="0" cap="none" u="none">
                <a:solidFill>
                  <a:schemeClr val="dk2"/>
                </a:solidFill>
                <a:latin typeface="Arial"/>
                <a:ea typeface="Arial"/>
                <a:cs typeface="Arial"/>
                <a:sym typeface="Arial"/>
              </a:defRPr>
            </a:lvl7pPr>
            <a:lvl8pPr indent="-228600" algn="l" marL="3429000" rtl="0">
              <a:spcBef>
                <a:spcPts val="360"/>
              </a:spcBef>
              <a:buClr>
                <a:schemeClr val="dk2"/>
              </a:buClr>
              <a:buSzPct val="100000"/>
              <a:buFont typeface="Courier New"/>
              <a:buChar char="o"/>
              <a:defRPr i="0" baseline="0" strike="noStrike" sz="1800" b="0" cap="none" u="none">
                <a:solidFill>
                  <a:schemeClr val="dk2"/>
                </a:solidFill>
                <a:latin typeface="Arial"/>
                <a:ea typeface="Arial"/>
                <a:cs typeface="Arial"/>
                <a:sym typeface="Arial"/>
              </a:defRPr>
            </a:lvl8pPr>
            <a:lvl9pPr indent="-228600" algn="l" marL="3886200" rtl="0">
              <a:spcBef>
                <a:spcPts val="360"/>
              </a:spcBef>
              <a:buClr>
                <a:schemeClr val="dk2"/>
              </a:buClr>
              <a:buSzPct val="100000"/>
              <a:buFont typeface="Wingdings"/>
              <a:buChar char="§"/>
              <a:defRPr i="0" baseline="0" strike="noStrike" sz="1800" b="0" cap="none" u="none">
                <a:solidFill>
                  <a:schemeClr val="dk2"/>
                </a:solidFill>
                <a:latin typeface="Arial"/>
                <a:ea typeface="Arial"/>
                <a:cs typeface="Arial"/>
                <a:sym typeface="Arial"/>
              </a:defRPr>
            </a:lvl9pPr>
          </a:lstStyle>
          <a:p/>
        </p:txBody>
      </p:sp>
    </p:spTree>
  </p:cSld>
  <p:clrMap accent6="accent6" tx2="lt2" bg2="dk2" accent5="accent5" tx1="dk1" bg1="lt1" accent4="accent4" accent3="accent3" accent2="accent2" accent1="accent1" folHlink="folHlink" hlink="hlink"/>
  <p:sldLayoutIdLst>
    <p:sldLayoutId id="2147483648" r:id="rId1"/>
    <p:sldLayoutId id="2147483649" r:id="rId2"/>
    <p:sldLayoutId id="2147483650" r:id="rId3"/>
    <p:sldLayoutId id="2147483651" r:id="rId4"/>
    <p:sldLayoutId id="2147483652" r:id="rId5"/>
    <p:sldLayoutId id="2147483653" r:id="rId6"/>
  </p:sldLayoutIdLst>
  <p:txStyles>
    <p:titleStyle>
      <a:defPPr marR="0" algn="l" rtl="0">
        <a:lnSpc>
          <a:spcPct val="100000"/>
        </a:lnSpc>
        <a:spcBef>
          <a:spcPts val="0"/>
        </a:spcBef>
        <a:spcAft>
          <a:spcPts val="0"/>
        </a:spcAft>
      </a:defPPr>
      <a:lvl1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1pPr>
      <a:lvl2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1pPr>
      <a:lvl2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2pPr>
      <a:lvl3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3pPr>
      <a:lvl4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4pPr>
      <a:lvl5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5pPr>
      <a:lvl6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6pPr>
      <a:lvl7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7pPr>
      <a:lvl8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8pPr>
      <a:lvl9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1pPr>
      <a:lvl2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2pPr>
      <a:lvl3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3pPr>
      <a:lvl4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4pPr>
      <a:lvl5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5pPr>
      <a:lvl6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6pPr>
      <a:lvl7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7pPr>
      <a:lvl8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8pPr>
      <a:lvl9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Type="http://schemas.openxmlformats.org/officeDocument/2006/relationships/notesSlide" Id="rId2" Target="../notesSlides/notesSlide1.xml"/><Relationship Type="http://schemas.openxmlformats.org/officeDocument/2006/relationships/slideLayout" Id="rId1" Target="../slideLayouts/slideLayout1.xml"/><Relationship Type="http://schemas.openxmlformats.org/officeDocument/2006/relationships/hyperlink" Id="rId3" TargetMode="External" Target="http://www.webmd.com/heart/anatomy-picture-of-blood"/></Relationships>
</file>

<file path=ppt/slides/_rels/slide2.xml.rels><?xml version="1.0" encoding="UTF-8" standalone="yes"?><Relationships xmlns="http://schemas.openxmlformats.org/package/2006/relationships"><Relationship Type="http://schemas.openxmlformats.org/officeDocument/2006/relationships/notesSlide" Id="rId2" Target="../notesSlides/notesSlide2.xml"/><Relationship Type="http://schemas.openxmlformats.org/officeDocument/2006/relationships/slideLayout" Id="rId1" Target="../slideLayouts/slideLayout2.xml"/><Relationship Type="http://schemas.openxmlformats.org/officeDocument/2006/relationships/hyperlink" Id="rId4" TargetMode="External" Target="http://www.avert.org/aids.htm"/><Relationship Type="http://schemas.openxmlformats.org/officeDocument/2006/relationships/image" Id="rId3" Target="../media/image03.jpg"/></Relationships>
</file>

<file path=ppt/slides/_rels/slide3.xml.rels><?xml version="1.0" encoding="UTF-8" standalone="yes"?><Relationships xmlns="http://schemas.openxmlformats.org/package/2006/relationships"><Relationship Type="http://schemas.openxmlformats.org/officeDocument/2006/relationships/notesSlide" Id="rId2" Target="../notesSlides/notesSlide3.xml"/><Relationship Type="http://schemas.openxmlformats.org/officeDocument/2006/relationships/slideLayout" Id="rId1" Target="../slideLayouts/slideLayout2.xml"/><Relationship Type="http://schemas.openxmlformats.org/officeDocument/2006/relationships/hyperlink" Id="rId4" TargetMode="External" Target="http://www.avert.org/prostitution-aids.htm"/><Relationship Type="http://schemas.openxmlformats.org/officeDocument/2006/relationships/image" Id="rId3" Target="../media/image04.jpg"/></Relationships>
</file>

<file path=ppt/slides/_rels/slide4.xml.rels><?xml version="1.0" encoding="UTF-8" standalone="yes"?><Relationships xmlns="http://schemas.openxmlformats.org/package/2006/relationships"><Relationship Type="http://schemas.openxmlformats.org/officeDocument/2006/relationships/notesSlide" Id="rId2" Target="../notesSlides/notesSlide4.xml"/><Relationship Type="http://schemas.openxmlformats.org/officeDocument/2006/relationships/slideLayout" Id="rId1" Target="../slideLayouts/slideLayout2.xml"/><Relationship Type="http://schemas.openxmlformats.org/officeDocument/2006/relationships/hyperlink" Id="rId4" TargetMode="External" Target="http://www.webmd.com/cold-and-flu/default.htm"/><Relationship Type="http://schemas.openxmlformats.org/officeDocument/2006/relationships/image" Id="rId3" Target="../media/image01.jpg"/><Relationship Type="http://schemas.openxmlformats.org/officeDocument/2006/relationships/hyperlink" Id="rId6" TargetMode="External" Target="http://www.webmd.com/migraines-headaches/default.htm"/><Relationship Type="http://schemas.openxmlformats.org/officeDocument/2006/relationships/hyperlink" Id="rId5" TargetMode="External" Target="http://www.webmd.com/cold-and-flu/tc/coughs-topic-overview"/></Relationships>
</file>

<file path=ppt/slides/_rels/slide5.xml.rels><?xml version="1.0" encoding="UTF-8" standalone="yes"?><Relationships xmlns="http://schemas.openxmlformats.org/package/2006/relationships"><Relationship Type="http://schemas.openxmlformats.org/officeDocument/2006/relationships/notesSlide" Id="rId2" Target="../notesSlides/notesSlide5.xml"/><Relationship Type="http://schemas.openxmlformats.org/officeDocument/2006/relationships/slideLayout" Id="rId1" Target="../slideLayouts/slideLayout2.xml"/><Relationship Type="http://schemas.openxmlformats.org/officeDocument/2006/relationships/hyperlink" Id="rId4" TargetMode="External" Target="http://www.avert.org/hiv.htm"/><Relationship Type="http://schemas.openxmlformats.org/officeDocument/2006/relationships/image" Id="rId3" Target="../media/image02.gif"/><Relationship Type="http://schemas.openxmlformats.org/officeDocument/2006/relationships/hyperlink" Id="rId5" TargetMode="External" Target="http://www.avert.org/aids.htm"/></Relationships>
</file>

<file path=ppt/slides/_rels/slide6.xml.rels><?xml version="1.0" encoding="UTF-8" standalone="yes"?><Relationships xmlns="http://schemas.openxmlformats.org/package/2006/relationships"><Relationship Type="http://schemas.openxmlformats.org/officeDocument/2006/relationships/notesSlide" Id="rId2" Target="../notesSlides/notesSlide6.xml"/><Relationship Type="http://schemas.openxmlformats.org/officeDocument/2006/relationships/slideLayout" Id="rId1" Target="../slideLayouts/slideLayout2.xml"/></Relationships>
</file>

<file path=ppt/slides/_rels/slide7.xml.rels><?xml version="1.0" encoding="UTF-8" standalone="yes"?><Relationships xmlns="http://schemas.openxmlformats.org/package/2006/relationships"><Relationship Type="http://schemas.openxmlformats.org/officeDocument/2006/relationships/notesSlide" Id="rId2" Target="../notesSlides/notesSlide7.xml"/><Relationship Type="http://schemas.openxmlformats.org/officeDocument/2006/relationships/slideLayout" Id="rId1" Target="../slideLayouts/slideLayout2.xml"/><Relationship Type="http://schemas.openxmlformats.org/officeDocument/2006/relationships/image" Id="rId3" Target="../media/image00.jpg"/></Relationships>
</file>

<file path=ppt/slides/_rels/slide8.xml.rels><?xml version="1.0" encoding="UTF-8" standalone="yes"?><Relationships xmlns="http://schemas.openxmlformats.org/package/2006/relationships"><Relationship Type="http://schemas.openxmlformats.org/officeDocument/2006/relationships/notesSlide" Id="rId2" Target="../notesSlides/notesSlide8.xml"/><Relationship Type="http://schemas.openxmlformats.org/officeDocument/2006/relationships/slideLayout" Id="rId1"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rgbClr val="EFEFEF"/>
        </a:solidFill>
      </p:bgPr>
    </p:bg>
    <p:spTree>
      <p:nvGrpSpPr>
        <p:cNvPr name="Shape 27" id="27"/>
        <p:cNvGrpSpPr/>
        <p:nvPr/>
      </p:nvGrpSpPr>
      <p:grpSpPr>
        <a:xfrm>
          <a:off y="0" x="0"/>
          <a:ext cy="0" cx="0"/>
          <a:chOff y="0" x="0"/>
          <a:chExt cy="0" cx="0"/>
        </a:xfrm>
      </p:grpSpPr>
      <p:sp>
        <p:nvSpPr>
          <p:cNvPr name="Shape 28" id="28"/>
          <p:cNvSpPr txBox="1"/>
          <p:nvPr>
            <p:ph type="ctrTitle"/>
          </p:nvPr>
        </p:nvSpPr>
        <p:spPr>
          <a:xfrm>
            <a:off y="1734342" x="685800"/>
            <a:ext cy="2245499" cx="7772400"/>
          </a:xfrm>
          <a:prstGeom prst="rect">
            <a:avLst/>
          </a:prstGeom>
        </p:spPr>
        <p:txBody>
          <a:bodyPr bIns="91425" tIns="91425" lIns="91425" anchor="b" anchorCtr="0" rIns="91425">
            <a:spAutoFit/>
          </a:bodyPr>
          <a:lstStyle/>
          <a:p>
            <a:pPr>
              <a:buNone/>
            </a:pPr>
            <a:r>
              <a:rPr lang="en" sz="8000">
                <a:latin typeface="Calibri"/>
                <a:ea typeface="Calibri"/>
                <a:cs typeface="Calibri"/>
                <a:sym typeface="Calibri"/>
              </a:rPr>
              <a:t>AIDS/HIV</a:t>
            </a:r>
          </a:p>
        </p:txBody>
      </p:sp>
      <p:sp>
        <p:nvSpPr>
          <p:cNvPr name="Shape 29" id="29"/>
          <p:cNvSpPr txBox="1"/>
          <p:nvPr>
            <p:ph type="subTitle" idx="1"/>
          </p:nvPr>
        </p:nvSpPr>
        <p:spPr>
          <a:xfrm>
            <a:off y="4124476" x="381000"/>
            <a:ext cy="949799" cx="7772400"/>
          </a:xfrm>
          <a:prstGeom prst="rect">
            <a:avLst/>
          </a:prstGeom>
        </p:spPr>
        <p:txBody>
          <a:bodyPr bIns="91425" tIns="91425" lIns="91425" anchor="ctr" anchorCtr="0" rIns="91425">
            <a:spAutoFit/>
          </a:bodyPr>
          <a:lstStyle/>
          <a:p>
            <a:pPr>
              <a:buNone/>
            </a:pPr>
            <a:r>
              <a:rPr lang="en" sz="2300">
                <a:latin typeface="Calibri"/>
                <a:ea typeface="Calibri"/>
                <a:cs typeface="Calibri"/>
                <a:sym typeface="Calibri"/>
              </a:rPr>
              <a:t>Chloe Hotaling </a:t>
            </a:r>
          </a:p>
        </p:txBody>
      </p:sp>
      <p:sp>
        <p:nvSpPr>
          <p:cNvPr name="Shape 30" id="30"/>
          <p:cNvSpPr txBox="1"/>
          <p:nvPr/>
        </p:nvSpPr>
        <p:spPr>
          <a:xfrm>
            <a:off y="4918805" x="172750"/>
            <a:ext cy="2136300" cx="6282000"/>
          </a:xfrm>
          <a:prstGeom prst="rect">
            <a:avLst/>
          </a:prstGeom>
        </p:spPr>
        <p:txBody>
          <a:bodyPr bIns="91425" tIns="91425" lIns="91425" anchor="ctr" anchorCtr="0" rIns="91425">
            <a:spAutoFit/>
          </a:bodyPr>
          <a:lstStyle/>
          <a:p>
            <a:pPr rtl="0" lvl="0">
              <a:buNone/>
            </a:pPr>
            <a:r>
              <a:rPr lang="en" sz="1100">
                <a:latin typeface="Calibri"/>
                <a:ea typeface="Calibri"/>
                <a:cs typeface="Calibri"/>
                <a:sym typeface="Calibri"/>
              </a:rPr>
              <a:t>AIDS is the most advanced stage of HIV infection. The definition of AIDS includes all HIV-infected people who have fewer than 200 CD4+ cells per microliter of </a:t>
            </a:r>
            <a:r>
              <a:rPr lang="en" sz="1100">
                <a:solidFill>
                  <a:srgbClr val="980000"/>
                </a:solidFill>
                <a:latin typeface="Calibri"/>
                <a:ea typeface="Calibri"/>
                <a:cs typeface="Calibri"/>
                <a:sym typeface="Calibri"/>
                <a:hlinkClick r:id="rId3"/>
              </a:rPr>
              <a:t>blood</a:t>
            </a:r>
            <a:r>
              <a:rPr lang="en" sz="1100">
                <a:solidFill>
                  <a:srgbClr val="980000"/>
                </a:solidFill>
                <a:latin typeface="Calibri"/>
                <a:ea typeface="Calibri"/>
                <a:cs typeface="Calibri"/>
                <a:sym typeface="Calibri"/>
              </a:rPr>
              <a:t>.</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blipFill>
          <a:blip r:embed="rId3"/>
          <a:stretch>
            <a:fillRect/>
          </a:stretch>
        </a:blipFill>
      </p:bgPr>
    </p:bg>
    <p:spTree>
      <p:nvGrpSpPr>
        <p:cNvPr name="Shape 34" id="34"/>
        <p:cNvGrpSpPr/>
        <p:nvPr/>
      </p:nvGrpSpPr>
      <p:grpSpPr>
        <a:xfrm>
          <a:off y="0" x="0"/>
          <a:ext cy="0" cx="0"/>
          <a:chOff y="0" x="0"/>
          <a:chExt cy="0" cx="0"/>
        </a:xfrm>
      </p:grpSpPr>
      <p:sp>
        <p:nvSpPr>
          <p:cNvPr name="Shape 35" id="35"/>
          <p:cNvSpPr txBox="1"/>
          <p:nvPr>
            <p:ph type="title"/>
          </p:nvPr>
        </p:nvSpPr>
        <p:spPr>
          <a:xfrm>
            <a:off y="274637" x="457200"/>
            <a:ext cy="1522199" cx="8229600"/>
          </a:xfrm>
          <a:prstGeom prst="rect">
            <a:avLst/>
          </a:prstGeom>
        </p:spPr>
        <p:txBody>
          <a:bodyPr bIns="91425" tIns="91425" lIns="91425" anchor="b" anchorCtr="0" rIns="91425">
            <a:spAutoFit/>
          </a:bodyPr>
          <a:lstStyle/>
          <a:p>
            <a:pPr>
              <a:buNone/>
            </a:pPr>
            <a:r>
              <a:rPr lang="en" sz="5100">
                <a:solidFill>
                  <a:srgbClr val="D9D9D9"/>
                </a:solidFill>
                <a:latin typeface="Calibri"/>
                <a:ea typeface="Calibri"/>
                <a:cs typeface="Calibri"/>
                <a:sym typeface="Calibri"/>
              </a:rPr>
              <a:t>Origin</a:t>
            </a:r>
          </a:p>
        </p:txBody>
      </p:sp>
      <p:sp>
        <p:nvSpPr>
          <p:cNvPr name="Shape 36" id="36"/>
          <p:cNvSpPr txBox="1"/>
          <p:nvPr>
            <p:ph type="body" idx="1"/>
          </p:nvPr>
        </p:nvSpPr>
        <p:spPr>
          <a:xfrm>
            <a:off y="1873036" x="-262775"/>
            <a:ext cy="5039100" cx="9163199"/>
          </a:xfrm>
          <a:prstGeom prst="rect">
            <a:avLst/>
          </a:prstGeom>
        </p:spPr>
        <p:txBody>
          <a:bodyPr bIns="91425" tIns="91425" lIns="91425" anchor="t" anchorCtr="0" rIns="91425">
            <a:spAutoFit/>
          </a:bodyPr>
          <a:lstStyle/>
          <a:p>
            <a:pPr indent="-406400" marL="914400" rtl="0" lvl="0">
              <a:buClr>
                <a:srgbClr val="FFFFFF"/>
              </a:buClr>
              <a:buSzPct val="166666"/>
              <a:buFont typeface="Arial"/>
              <a:buChar char="•"/>
            </a:pPr>
            <a:r>
              <a:rPr lang="en" sz="2800">
                <a:solidFill>
                  <a:srgbClr val="FFFFFF"/>
                </a:solidFill>
                <a:latin typeface="Calibri"/>
                <a:ea typeface="Calibri"/>
                <a:cs typeface="Calibri"/>
                <a:sym typeface="Calibri"/>
              </a:rPr>
              <a:t>Chimpanzees &amp; Hunter-Gatherers</a:t>
            </a:r>
          </a:p>
          <a:p>
            <a:pPr indent="-406400" marL="914400" rtl="0" lvl="0">
              <a:buClr>
                <a:srgbClr val="FFFFFF"/>
              </a:buClr>
              <a:buSzPct val="166666"/>
              <a:buFont typeface="Arial"/>
              <a:buChar char="•"/>
            </a:pPr>
            <a:r>
              <a:rPr lang="en" sz="2800">
                <a:solidFill>
                  <a:srgbClr val="FFFFFF"/>
                </a:solidFill>
                <a:latin typeface="Calibri"/>
                <a:ea typeface="Calibri"/>
                <a:cs typeface="Calibri"/>
                <a:sym typeface="Calibri"/>
              </a:rPr>
              <a:t>West Africa, then spread to other parts of the world </a:t>
            </a:r>
          </a:p>
          <a:p>
            <a:pPr indent="-406400" marL="914400" rtl="0" lvl="0">
              <a:buClr>
                <a:srgbClr val="FFFFFF"/>
              </a:buClr>
              <a:buSzPct val="166666"/>
              <a:buFont typeface="Arial"/>
              <a:buChar char="•"/>
            </a:pPr>
            <a:r>
              <a:rPr lang="en" sz="2800">
                <a:solidFill>
                  <a:srgbClr val="FFFFFF"/>
                </a:solidFill>
                <a:latin typeface="Calibri"/>
                <a:ea typeface="Calibri"/>
                <a:cs typeface="Calibri"/>
                <a:sym typeface="Calibri"/>
              </a:rPr>
              <a:t>32,000 years ago, wild chimps were infected simultaneously with two different Simian Immunodeficiency Viruses(SIV) which had "viral sex" to form a third virus that could be passed on to other chimps and, which was capable of infecting humans and causing AIDS. </a:t>
            </a:r>
          </a:p>
          <a:p>
            <a:pPr indent="-406400" marL="914400" rtl="0" lvl="0">
              <a:buClr>
                <a:srgbClr val="FFFFFF"/>
              </a:buClr>
              <a:buSzPct val="166666"/>
              <a:buFont typeface="Arial"/>
              <a:buChar char="•"/>
            </a:pPr>
            <a:r>
              <a:rPr lang="en" sz="2800">
                <a:solidFill>
                  <a:srgbClr val="FFFFFF"/>
                </a:solidFill>
                <a:latin typeface="Calibri"/>
                <a:ea typeface="Calibri"/>
                <a:cs typeface="Calibri"/>
                <a:sym typeface="Calibri"/>
              </a:rPr>
              <a:t>First recognized cases of </a:t>
            </a:r>
            <a:r>
              <a:rPr lang="en" sz="2800">
                <a:solidFill>
                  <a:srgbClr val="FFFFFF"/>
                </a:solidFill>
                <a:latin typeface="Calibri"/>
                <a:ea typeface="Calibri"/>
                <a:cs typeface="Calibri"/>
                <a:sym typeface="Calibri"/>
                <a:hlinkClick r:id="rId4"/>
              </a:rPr>
              <a:t>AIDS</a:t>
            </a:r>
            <a:r>
              <a:rPr lang="en" sz="2800">
                <a:solidFill>
                  <a:srgbClr val="FFFFFF"/>
                </a:solidFill>
                <a:latin typeface="Calibri"/>
                <a:ea typeface="Calibri"/>
                <a:cs typeface="Calibri"/>
                <a:sym typeface="Calibri"/>
              </a:rPr>
              <a:t> occurred in the USA in the early 1980s</a:t>
            </a:r>
          </a:p>
        </p:txBody>
      </p:sp>
      <p:sp>
        <p:nvSpPr>
          <p:cNvPr name="Shape 37" id="37"/>
          <p:cNvSpPr txBox="1"/>
          <p:nvPr/>
        </p:nvSpPr>
        <p:spPr>
          <a:xfrm>
            <a:off y="1414800" x="7404750"/>
            <a:ext cy="457200" cx="1371599"/>
          </a:xfrm>
          <a:prstGeom prst="rect">
            <a:avLst/>
          </a:prstGeom>
          <a:noFill/>
        </p:spPr>
        <p:txBody>
          <a:bodyPr bIns="91425" tIns="91425" lIns="91425" anchor="ctr" anchorCtr="0" rIns="91425">
            <a:spAutoFit/>
          </a:bodyPr>
          <a:lstStyle/>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blipFill>
          <a:blip r:embed="rId3"/>
          <a:stretch>
            <a:fillRect/>
          </a:stretch>
        </a:blipFill>
      </p:bgPr>
    </p:bg>
    <p:spTree>
      <p:nvGrpSpPr>
        <p:cNvPr name="Shape 41" id="41"/>
        <p:cNvGrpSpPr/>
        <p:nvPr/>
      </p:nvGrpSpPr>
      <p:grpSpPr>
        <a:xfrm>
          <a:off y="0" x="0"/>
          <a:ext cy="0" cx="0"/>
          <a:chOff y="0" x="0"/>
          <a:chExt cy="0" cx="0"/>
        </a:xfrm>
      </p:grpSpPr>
      <p:sp>
        <p:nvSpPr>
          <p:cNvPr name="Shape 42" id="42"/>
          <p:cNvSpPr txBox="1"/>
          <p:nvPr>
            <p:ph type="title"/>
          </p:nvPr>
        </p:nvSpPr>
        <p:spPr>
          <a:xfrm>
            <a:off y="274637" x="457200"/>
            <a:ext cy="1522199" cx="8229600"/>
          </a:xfrm>
          <a:prstGeom prst="rect">
            <a:avLst/>
          </a:prstGeom>
        </p:spPr>
        <p:txBody>
          <a:bodyPr bIns="91425" tIns="91425" lIns="91425" anchor="b" anchorCtr="0" rIns="91425">
            <a:spAutoFit/>
          </a:bodyPr>
          <a:lstStyle/>
          <a:p>
            <a:pPr>
              <a:buNone/>
            </a:pPr>
            <a:r>
              <a:rPr lang="en"/>
              <a:t>Origin</a:t>
            </a:r>
          </a:p>
        </p:txBody>
      </p:sp>
      <p:sp>
        <p:nvSpPr>
          <p:cNvPr name="Shape 43" id="43"/>
          <p:cNvSpPr txBox="1"/>
          <p:nvPr>
            <p:ph type="body" idx="1"/>
          </p:nvPr>
        </p:nvSpPr>
        <p:spPr>
          <a:xfrm>
            <a:off y="1909720" x="76200"/>
            <a:ext cy="5100599" cx="8610599"/>
          </a:xfrm>
          <a:prstGeom prst="rect">
            <a:avLst/>
          </a:prstGeom>
        </p:spPr>
        <p:txBody>
          <a:bodyPr bIns="91425" tIns="91425" lIns="91425" anchor="t" anchorCtr="0" rIns="91425">
            <a:spAutoFit/>
          </a:bodyPr>
          <a:lstStyle/>
          <a:p>
            <a:pPr indent="-406400" marL="914400" rtl="0" lvl="1">
              <a:buClr>
                <a:srgbClr val="FFFFFF"/>
              </a:buClr>
              <a:buSzPct val="100000"/>
              <a:buFont typeface="Courier New"/>
              <a:buChar char="o"/>
            </a:pPr>
            <a:r>
              <a:rPr lang="en" sz="2800">
                <a:solidFill>
                  <a:srgbClr val="FFFFFF"/>
                </a:solidFill>
                <a:latin typeface="Calibri"/>
                <a:ea typeface="Calibri"/>
                <a:cs typeface="Calibri"/>
                <a:sym typeface="Calibri"/>
              </a:rPr>
              <a:t>Startly mostly with gay men</a:t>
            </a:r>
          </a:p>
          <a:p>
            <a:pPr indent="-406400" marL="914400" rtl="0" lvl="1">
              <a:buClr>
                <a:srgbClr val="FFFFFF"/>
              </a:buClr>
              <a:buSzPct val="100000"/>
              <a:buFont typeface="Courier New"/>
              <a:buChar char="o"/>
            </a:pPr>
            <a:r>
              <a:rPr lang="en" sz="2800">
                <a:solidFill>
                  <a:srgbClr val="FFFFFF"/>
                </a:solidFill>
                <a:latin typeface="Calibri"/>
                <a:ea typeface="Calibri"/>
                <a:cs typeface="Calibri"/>
                <a:sym typeface="Calibri"/>
              </a:rPr>
              <a:t>HIV = Human Immunodeficiency Virus --&gt; Lentivirus: "slow virus" which attacks the immune system </a:t>
            </a:r>
          </a:p>
          <a:p>
            <a:pPr indent="-406400" marL="914400" rtl="0" lvl="1">
              <a:spcBef>
                <a:spcPts val="0"/>
              </a:spcBef>
              <a:buClr>
                <a:srgbClr val="FFFFFF"/>
              </a:buClr>
              <a:buSzPct val="100000"/>
              <a:buFont typeface="Courier New"/>
              <a:buChar char="o"/>
            </a:pPr>
            <a:r>
              <a:rPr lang="en" sz="2800">
                <a:solidFill>
                  <a:srgbClr val="FFFFFF"/>
                </a:solidFill>
                <a:latin typeface="Calibri"/>
                <a:ea typeface="Calibri"/>
                <a:cs typeface="Calibri"/>
                <a:sym typeface="Calibri"/>
              </a:rPr>
              <a:t>In the late 19th and early 20th century, areas such as French Equatorial Africa and the Belgian Congo, colonial rule was particularly harsh and many Africans were inoculated with unsterile needles and then were  forced into labor camps where many </a:t>
            </a:r>
            <a:r>
              <a:rPr lang="en" sz="2800">
                <a:solidFill>
                  <a:srgbClr val="FFFFFF"/>
                </a:solidFill>
                <a:latin typeface="Calibri"/>
                <a:ea typeface="Calibri"/>
                <a:cs typeface="Calibri"/>
                <a:sym typeface="Calibri"/>
                <a:hlinkClick r:id="rId4"/>
              </a:rPr>
              <a:t>prostitutes</a:t>
            </a:r>
            <a:r>
              <a:rPr lang="en" sz="2800">
                <a:solidFill>
                  <a:srgbClr val="FFFFFF"/>
                </a:solidFill>
                <a:latin typeface="Calibri"/>
                <a:ea typeface="Calibri"/>
                <a:cs typeface="Calibri"/>
                <a:sym typeface="Calibri"/>
              </a:rPr>
              <a:t> were employed to keep the workers happy, creating numerous possibilities for infection. </a:t>
            </a:r>
          </a:p>
          <a:p>
            <a:r>
              <a:t/>
            </a:r>
          </a:p>
          <a:p>
            <a:r>
              <a:t/>
            </a: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blipFill>
          <a:blip r:embed="rId3"/>
          <a:stretch>
            <a:fillRect/>
          </a:stretch>
        </a:blipFill>
      </p:bgPr>
    </p:bg>
    <p:spTree>
      <p:nvGrpSpPr>
        <p:cNvPr name="Shape 47" id="47"/>
        <p:cNvGrpSpPr/>
        <p:nvPr/>
      </p:nvGrpSpPr>
      <p:grpSpPr>
        <a:xfrm>
          <a:off y="0" x="0"/>
          <a:ext cy="0" cx="0"/>
          <a:chOff y="0" x="0"/>
          <a:chExt cy="0" cx="0"/>
        </a:xfrm>
      </p:grpSpPr>
      <p:sp>
        <p:nvSpPr>
          <p:cNvPr name="Shape 48" id="48"/>
          <p:cNvSpPr txBox="1"/>
          <p:nvPr>
            <p:ph type="title"/>
          </p:nvPr>
        </p:nvSpPr>
        <p:spPr>
          <a:xfrm>
            <a:off y="274637" x="457200"/>
            <a:ext cy="1522199" cx="8229600"/>
          </a:xfrm>
          <a:prstGeom prst="rect">
            <a:avLst/>
          </a:prstGeom>
        </p:spPr>
        <p:txBody>
          <a:bodyPr bIns="91425" tIns="91425" lIns="91425" anchor="b" anchorCtr="0" rIns="91425">
            <a:spAutoFit/>
          </a:bodyPr>
          <a:lstStyle/>
          <a:p>
            <a:pPr rtl="0" lvl="0">
              <a:buNone/>
            </a:pPr>
            <a:r>
              <a:rPr lang="en">
                <a:solidFill>
                  <a:srgbClr val="D9D9D9"/>
                </a:solidFill>
                <a:latin typeface="Calibri"/>
                <a:ea typeface="Calibri"/>
                <a:cs typeface="Calibri"/>
                <a:sym typeface="Calibri"/>
              </a:rPr>
              <a:t>Symptoms</a:t>
            </a:r>
          </a:p>
        </p:txBody>
      </p:sp>
      <p:sp>
        <p:nvSpPr>
          <p:cNvPr name="Shape 49" id="49"/>
          <p:cNvSpPr txBox="1"/>
          <p:nvPr>
            <p:ph type="body" idx="1"/>
          </p:nvPr>
        </p:nvSpPr>
        <p:spPr>
          <a:xfrm>
            <a:off y="1796836" x="-152400"/>
            <a:ext cy="5103900" cx="9214199"/>
          </a:xfrm>
          <a:prstGeom prst="rect">
            <a:avLst/>
          </a:prstGeom>
        </p:spPr>
        <p:txBody>
          <a:bodyPr bIns="91425" tIns="91425" lIns="91425" anchor="t" anchorCtr="0" rIns="91425">
            <a:spAutoFit/>
          </a:bodyPr>
          <a:lstStyle/>
          <a:p>
            <a:pPr indent="-342900" marL="457200" rtl="0" lvl="0">
              <a:buClr>
                <a:schemeClr val="dk2"/>
              </a:buClr>
              <a:buSzPct val="166666"/>
              <a:buFont typeface="Arial"/>
              <a:buChar char="•"/>
            </a:pPr>
            <a:r>
              <a:rPr lang="en" sz="1800">
                <a:solidFill>
                  <a:srgbClr val="000000"/>
                </a:solidFill>
                <a:latin typeface="Calibri"/>
                <a:ea typeface="Calibri"/>
                <a:cs typeface="Calibri"/>
                <a:sym typeface="Calibri"/>
              </a:rPr>
              <a:t> Some people have a </a:t>
            </a:r>
            <a:r>
              <a:rPr lang="en" sz="1800">
                <a:solidFill>
                  <a:srgbClr val="000000"/>
                </a:solidFill>
                <a:latin typeface="Calibri"/>
                <a:ea typeface="Calibri"/>
                <a:cs typeface="Calibri"/>
                <a:sym typeface="Calibri"/>
                <a:hlinkClick r:id="rId4"/>
              </a:rPr>
              <a:t>flu</a:t>
            </a:r>
            <a:r>
              <a:rPr lang="en" sz="1800">
                <a:solidFill>
                  <a:srgbClr val="000000"/>
                </a:solidFill>
                <a:latin typeface="Calibri"/>
                <a:ea typeface="Calibri"/>
                <a:cs typeface="Calibri"/>
                <a:sym typeface="Calibri"/>
              </a:rPr>
              <a:t>-like illness within several days to weeks after exposure to the virus.</a:t>
            </a:r>
          </a:p>
          <a:p>
            <a:pPr indent="-342900" marL="457200" rtl="0" lvl="0">
              <a:buClr>
                <a:schemeClr val="dk2"/>
              </a:buClr>
              <a:buSzPct val="166666"/>
              <a:buFont typeface="Arial"/>
              <a:buChar char="•"/>
            </a:pPr>
            <a:r>
              <a:rPr lang="en" sz="1800">
                <a:solidFill>
                  <a:srgbClr val="000000"/>
                </a:solidFill>
                <a:latin typeface="Calibri"/>
                <a:ea typeface="Calibri"/>
                <a:cs typeface="Calibri"/>
                <a:sym typeface="Calibri"/>
              </a:rPr>
              <a:t> Following initial infection, there may be no symptoms. This state may last from a few months to more than 10 year</a:t>
            </a:r>
          </a:p>
          <a:p>
            <a:pPr indent="-342900" marL="457200" rtl="0" lvl="0">
              <a:buClr>
                <a:schemeClr val="dk2"/>
              </a:buClr>
              <a:buSzPct val="166666"/>
              <a:buFont typeface="Arial"/>
              <a:buChar char="•"/>
            </a:pPr>
            <a:r>
              <a:rPr lang="en" sz="1800">
                <a:solidFill>
                  <a:srgbClr val="000000"/>
                </a:solidFill>
                <a:latin typeface="Calibri"/>
                <a:ea typeface="Calibri"/>
                <a:cs typeface="Calibri"/>
                <a:sym typeface="Calibri"/>
              </a:rPr>
              <a:t> The progression of disease varies widely among individuals. </a:t>
            </a:r>
          </a:p>
          <a:p>
            <a:r>
              <a:t/>
            </a:r>
          </a:p>
          <a:p>
            <a:r>
              <a:t/>
            </a:r>
          </a:p>
          <a:p>
            <a:r>
              <a:t/>
            </a:r>
          </a:p>
          <a:p>
            <a:pPr indent="-342900" marL="457200" rtl="0" lvl="0">
              <a:lnSpc>
                <a:spcPct val="115000"/>
              </a:lnSpc>
              <a:spcBef>
                <a:spcPts val="0"/>
              </a:spcBef>
              <a:buClr>
                <a:srgbClr val="000000"/>
              </a:buClr>
              <a:buSzPct val="166666"/>
              <a:buFont typeface="Arial"/>
              <a:buChar char="•"/>
            </a:pPr>
            <a:r>
              <a:rPr lang="en" sz="1800">
                <a:solidFill>
                  <a:srgbClr val="000000"/>
                </a:solidFill>
                <a:latin typeface="Calibri"/>
                <a:ea typeface="Calibri"/>
                <a:cs typeface="Calibri"/>
                <a:sym typeface="Calibri"/>
              </a:rPr>
              <a:t>Vision loss </a:t>
            </a:r>
          </a:p>
          <a:p>
            <a:pPr indent="-342900" marL="457200" rtl="0" lvl="0">
              <a:lnSpc>
                <a:spcPct val="115000"/>
              </a:lnSpc>
              <a:spcBef>
                <a:spcPts val="0"/>
              </a:spcBef>
              <a:buClr>
                <a:srgbClr val="000000"/>
              </a:buClr>
              <a:buSzPct val="166666"/>
              <a:buFont typeface="Arial"/>
              <a:buChar char="•"/>
            </a:pPr>
            <a:r>
              <a:rPr lang="en" sz="1800">
                <a:solidFill>
                  <a:srgbClr val="000000"/>
                </a:solidFill>
                <a:latin typeface="Calibri"/>
                <a:ea typeface="Calibri"/>
                <a:cs typeface="Calibri"/>
                <a:sym typeface="Calibri"/>
              </a:rPr>
              <a:t>Weight loss and extreme fatigue </a:t>
            </a:r>
          </a:p>
          <a:p>
            <a:pPr indent="-342900" marL="457200" rtl="0" lvl="0">
              <a:lnSpc>
                <a:spcPct val="115000"/>
              </a:lnSpc>
              <a:spcBef>
                <a:spcPts val="0"/>
              </a:spcBef>
              <a:buClr>
                <a:srgbClr val="000000"/>
              </a:buClr>
              <a:buSzPct val="166666"/>
              <a:buFont typeface="Arial"/>
              <a:buChar char="•"/>
            </a:pPr>
            <a:r>
              <a:rPr lang="en" sz="1800">
                <a:solidFill>
                  <a:srgbClr val="000000"/>
                </a:solidFill>
                <a:latin typeface="Calibri"/>
                <a:ea typeface="Calibri"/>
                <a:cs typeface="Calibri"/>
                <a:sym typeface="Calibri"/>
                <a:hlinkClick r:id="rId5"/>
              </a:rPr>
              <a:t>Cough</a:t>
            </a:r>
            <a:r>
              <a:rPr lang="en" sz="1800">
                <a:solidFill>
                  <a:srgbClr val="000000"/>
                </a:solidFill>
                <a:latin typeface="Calibri"/>
                <a:ea typeface="Calibri"/>
                <a:cs typeface="Calibri"/>
                <a:sym typeface="Calibri"/>
              </a:rPr>
              <a:t> and shortness of breath</a:t>
            </a:r>
          </a:p>
          <a:p>
            <a:pPr indent="-342900" marL="457200" rtl="0" lvl="0">
              <a:lnSpc>
                <a:spcPct val="115000"/>
              </a:lnSpc>
              <a:spcBef>
                <a:spcPts val="0"/>
              </a:spcBef>
              <a:buClr>
                <a:schemeClr val="dk2"/>
              </a:buClr>
              <a:buSzPct val="166666"/>
              <a:buFont typeface="Arial"/>
              <a:buChar char="•"/>
            </a:pPr>
            <a:r>
              <a:rPr lang="en" sz="1800">
                <a:solidFill>
                  <a:srgbClr val="000000"/>
                </a:solidFill>
                <a:latin typeface="Calibri"/>
                <a:ea typeface="Calibri"/>
                <a:cs typeface="Calibri"/>
                <a:sym typeface="Calibri"/>
              </a:rPr>
              <a:t>Seizures and lack of coordination</a:t>
            </a:r>
          </a:p>
          <a:p>
            <a:pPr indent="-342900" marL="457200" rtl="0" lvl="0">
              <a:lnSpc>
                <a:spcPct val="115000"/>
              </a:lnSpc>
              <a:spcBef>
                <a:spcPts val="0"/>
              </a:spcBef>
              <a:buClr>
                <a:schemeClr val="dk2"/>
              </a:buClr>
              <a:buSzPct val="166666"/>
              <a:buFont typeface="Arial"/>
              <a:buChar char="•"/>
            </a:pPr>
            <a:r>
              <a:rPr lang="en" sz="1800">
                <a:solidFill>
                  <a:srgbClr val="000000"/>
                </a:solidFill>
                <a:latin typeface="Calibri"/>
                <a:ea typeface="Calibri"/>
                <a:cs typeface="Calibri"/>
                <a:sym typeface="Calibri"/>
              </a:rPr>
              <a:t>Difficult or painful swallowing</a:t>
            </a:r>
          </a:p>
          <a:p>
            <a:pPr indent="-342900" marL="457200" rtl="0" lvl="0">
              <a:lnSpc>
                <a:spcPct val="115000"/>
              </a:lnSpc>
              <a:spcBef>
                <a:spcPts val="0"/>
              </a:spcBef>
              <a:buClr>
                <a:schemeClr val="dk2"/>
              </a:buClr>
              <a:buSzPct val="166666"/>
              <a:buFont typeface="Arial"/>
              <a:buChar char="•"/>
            </a:pPr>
            <a:r>
              <a:rPr lang="en" sz="1800">
                <a:solidFill>
                  <a:srgbClr val="000000"/>
                </a:solidFill>
                <a:latin typeface="Calibri"/>
                <a:ea typeface="Calibri"/>
                <a:cs typeface="Calibri"/>
                <a:sym typeface="Calibri"/>
              </a:rPr>
              <a:t>Severe and persistent diarrhea</a:t>
            </a:r>
          </a:p>
          <a:p>
            <a:pPr indent="-342900" marL="457200" rtl="0" lvl="0">
              <a:lnSpc>
                <a:spcPct val="115000"/>
              </a:lnSpc>
              <a:spcBef>
                <a:spcPts val="0"/>
              </a:spcBef>
              <a:buClr>
                <a:schemeClr val="dk2"/>
              </a:buClr>
              <a:buSzPct val="166666"/>
              <a:buFont typeface="Arial"/>
              <a:buChar char="•"/>
            </a:pPr>
            <a:r>
              <a:rPr lang="en" sz="1800">
                <a:solidFill>
                  <a:srgbClr val="000000"/>
                </a:solidFill>
                <a:latin typeface="Calibri"/>
                <a:ea typeface="Calibri"/>
                <a:cs typeface="Calibri"/>
                <a:sym typeface="Calibri"/>
              </a:rPr>
              <a:t>Coma </a:t>
            </a:r>
          </a:p>
          <a:p>
            <a:pPr indent="-342900" marL="457200" rtl="0" lvl="0">
              <a:lnSpc>
                <a:spcPct val="115000"/>
              </a:lnSpc>
              <a:spcBef>
                <a:spcPts val="0"/>
              </a:spcBef>
              <a:buClr>
                <a:schemeClr val="dk2"/>
              </a:buClr>
              <a:buSzPct val="166666"/>
              <a:buFont typeface="Arial"/>
              <a:buChar char="•"/>
            </a:pPr>
            <a:r>
              <a:rPr lang="en" sz="1800">
                <a:solidFill>
                  <a:srgbClr val="000000"/>
                </a:solidFill>
                <a:latin typeface="Calibri"/>
                <a:ea typeface="Calibri"/>
                <a:cs typeface="Calibri"/>
                <a:sym typeface="Calibri"/>
              </a:rPr>
              <a:t>Fever</a:t>
            </a:r>
          </a:p>
          <a:p>
            <a:pPr rtl="0" lvl="0">
              <a:lnSpc>
                <a:spcPct val="115000"/>
              </a:lnSpc>
              <a:spcBef>
                <a:spcPts val="0"/>
              </a:spcBef>
              <a:buNone/>
            </a:pPr>
            <a:r>
              <a:rPr lang="en" sz="1800">
                <a:solidFill>
                  <a:srgbClr val="000000"/>
                </a:solidFill>
                <a:latin typeface="Calibri"/>
                <a:ea typeface="Calibri"/>
                <a:cs typeface="Calibri"/>
                <a:sym typeface="Calibri"/>
              </a:rPr>
              <a:t> </a:t>
            </a:r>
          </a:p>
          <a:p>
            <a:r>
              <a:t/>
            </a:r>
          </a:p>
          <a:p>
            <a:r>
              <a:t/>
            </a:r>
          </a:p>
        </p:txBody>
      </p:sp>
      <p:sp>
        <p:nvSpPr>
          <p:cNvPr name="Shape 50" id="50"/>
          <p:cNvSpPr txBox="1"/>
          <p:nvPr/>
        </p:nvSpPr>
        <p:spPr>
          <a:xfrm>
            <a:off y="2377857" x="6764729"/>
            <a:ext cy="2409299" cx="2470200"/>
          </a:xfrm>
          <a:prstGeom prst="rect">
            <a:avLst/>
          </a:prstGeom>
        </p:spPr>
        <p:txBody>
          <a:bodyPr bIns="91425" tIns="91425" lIns="91425" anchor="ctr" anchorCtr="0" rIns="91425">
            <a:spAutoFit/>
          </a:bodyPr>
          <a:lstStyle/>
          <a:p>
            <a:pPr rtl="0" lvl="0">
              <a:spcBef>
                <a:spcPts val="600"/>
              </a:spcBef>
              <a:buNone/>
            </a:pPr>
            <a:r>
              <a:rPr lang="en" sz="1300">
                <a:latin typeface="Calibri"/>
                <a:ea typeface="Calibri"/>
                <a:cs typeface="Calibri"/>
                <a:sym typeface="Calibri"/>
              </a:rPr>
              <a:t>
</a:t>
            </a:r>
            <a:r>
              <a:rPr lang="en" i="1" sz="1300">
                <a:latin typeface="Calibri"/>
                <a:ea typeface="Calibri"/>
                <a:cs typeface="Calibri"/>
                <a:sym typeface="Calibri"/>
              </a:rPr>
              <a:t>During this period, the virus continues to actively multiply, infect, and kill the cells of the immune system. </a:t>
            </a:r>
          </a:p>
          <a:p>
            <a:pPr rtl="0" lvl="0">
              <a:spcBef>
                <a:spcPts val="600"/>
              </a:spcBef>
              <a:buNone/>
            </a:pPr>
            <a:r>
              <a:rPr lang="en" i="1" sz="1300">
                <a:latin typeface="Calibri"/>
                <a:ea typeface="Calibri"/>
                <a:cs typeface="Calibri"/>
                <a:sym typeface="Calibri"/>
              </a:rPr>
              <a:t>The immune system allows us to fight against the bacteria, viruses, and other infectious causes.</a:t>
            </a:r>
          </a:p>
          <a:p>
            <a:r>
              <a:t/>
            </a:r>
          </a:p>
        </p:txBody>
      </p:sp>
      <p:sp>
        <p:nvSpPr>
          <p:cNvPr name="Shape 51" id="51"/>
          <p:cNvSpPr txBox="1"/>
          <p:nvPr/>
        </p:nvSpPr>
        <p:spPr>
          <a:xfrm>
            <a:off y="4128812" x="3368950"/>
            <a:ext cy="3000000" cx="5391899"/>
          </a:xfrm>
          <a:prstGeom prst="rect">
            <a:avLst/>
          </a:prstGeom>
        </p:spPr>
        <p:txBody>
          <a:bodyPr bIns="91425" tIns="91425" lIns="91425" anchor="ctr" anchorCtr="0" rIns="91425">
            <a:spAutoFit/>
          </a:bodyPr>
          <a:lstStyle/>
          <a:p>
            <a:pPr indent="-342900" marL="457200" rtl="0" lvl="0">
              <a:lnSpc>
                <a:spcPct val="115000"/>
              </a:lnSpc>
              <a:buClr>
                <a:srgbClr val="000000"/>
              </a:buClr>
              <a:buSzPct val="166666"/>
              <a:buFont typeface="Arial"/>
              <a:buChar char="•"/>
            </a:pPr>
            <a:r>
              <a:rPr lang="en" sz="1800">
                <a:latin typeface="Calibri"/>
                <a:ea typeface="Calibri"/>
                <a:cs typeface="Calibri"/>
                <a:sym typeface="Calibri"/>
              </a:rPr>
              <a:t>
</a:t>
            </a:r>
            <a:r>
              <a:rPr lang="en" sz="1800">
                <a:latin typeface="Calibri"/>
                <a:ea typeface="Calibri"/>
                <a:cs typeface="Calibri"/>
                <a:sym typeface="Calibri"/>
              </a:rPr>
              <a:t>Nausea, abdominal cramps, and vomiting</a:t>
            </a:r>
          </a:p>
          <a:p>
            <a:pPr indent="-342900" marL="457200" rtl="0" lvl="0">
              <a:lnSpc>
                <a:spcPct val="115000"/>
              </a:lnSpc>
              <a:buClr>
                <a:schemeClr val="dk2"/>
              </a:buClr>
              <a:buSzPct val="166666"/>
              <a:buFont typeface="Arial"/>
              <a:buChar char="•"/>
            </a:pPr>
            <a:r>
              <a:rPr lang="en" sz="1800">
                <a:latin typeface="Calibri"/>
                <a:ea typeface="Calibri"/>
                <a:cs typeface="Calibri"/>
                <a:sym typeface="Calibri"/>
              </a:rPr>
              <a:t>Severe </a:t>
            </a:r>
            <a:r>
              <a:rPr lang="en" sz="1800">
                <a:latin typeface="Calibri"/>
                <a:ea typeface="Calibri"/>
                <a:cs typeface="Calibri"/>
                <a:sym typeface="Calibri"/>
                <a:hlinkClick r:id="rId6"/>
              </a:rPr>
              <a:t>headaches</a:t>
            </a:r>
            <a:r>
              <a:rPr lang="en" sz="1800">
                <a:latin typeface="Calibri"/>
                <a:ea typeface="Calibri"/>
                <a:cs typeface="Calibri"/>
                <a:sym typeface="Calibri"/>
              </a:rPr>
              <a:t> with neck stiffness</a:t>
            </a:r>
          </a:p>
          <a:p>
            <a:pPr indent="-342900" marL="457200" rtl="0" lvl="0">
              <a:lnSpc>
                <a:spcPct val="115000"/>
              </a:lnSpc>
              <a:buClr>
                <a:schemeClr val="dk2"/>
              </a:buClr>
              <a:buSzPct val="166666"/>
              <a:buFont typeface="Arial"/>
              <a:buChar char="•"/>
            </a:pPr>
            <a:r>
              <a:rPr lang="en" sz="1800">
                <a:latin typeface="Calibri"/>
                <a:ea typeface="Calibri"/>
                <a:cs typeface="Calibri"/>
                <a:sym typeface="Calibri"/>
              </a:rPr>
              <a:t>Mental symptoms: confusion and memory issues </a:t>
            </a:r>
          </a:p>
          <a:p>
            <a:r>
              <a:t/>
            </a:r>
          </a:p>
          <a:p>
            <a:r>
              <a:t/>
            </a: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55" id="55"/>
        <p:cNvGrpSpPr/>
        <p:nvPr/>
      </p:nvGrpSpPr>
      <p:grpSpPr>
        <a:xfrm>
          <a:off y="0" x="0"/>
          <a:ext cy="0" cx="0"/>
          <a:chOff y="0" x="0"/>
          <a:chExt cy="0" cx="0"/>
        </a:xfrm>
      </p:grpSpPr>
      <p:sp>
        <p:nvSpPr>
          <p:cNvPr name="Shape 56" id="56"/>
          <p:cNvSpPr txBox="1"/>
          <p:nvPr>
            <p:ph type="title"/>
          </p:nvPr>
        </p:nvSpPr>
        <p:spPr>
          <a:xfrm>
            <a:off y="274637" x="457200"/>
            <a:ext cy="1522199" cx="8229600"/>
          </a:xfrm>
          <a:prstGeom prst="rect">
            <a:avLst/>
          </a:prstGeom>
        </p:spPr>
        <p:txBody>
          <a:bodyPr bIns="91425" tIns="91425" lIns="91425" anchor="b" anchorCtr="0" rIns="91425">
            <a:spAutoFit/>
          </a:bodyPr>
          <a:lstStyle/>
          <a:p>
            <a:pPr>
              <a:buNone/>
            </a:pPr>
            <a:r>
              <a:rPr lang="en">
                <a:solidFill>
                  <a:srgbClr val="D9D9D9"/>
                </a:solidFill>
                <a:latin typeface="Calibri"/>
                <a:ea typeface="Calibri"/>
                <a:cs typeface="Calibri"/>
                <a:sym typeface="Calibri"/>
              </a:rPr>
              <a:t>Treatment</a:t>
            </a:r>
          </a:p>
        </p:txBody>
      </p:sp>
      <p:sp>
        <p:nvSpPr>
          <p:cNvPr name="Shape 57" id="57"/>
          <p:cNvSpPr/>
          <p:nvPr/>
        </p:nvSpPr>
        <p:spPr>
          <a:xfrm>
            <a:off y="4202615" x="5667006"/>
            <a:ext cy="2655383" cx="3476994"/>
          </a:xfrm>
          <a:prstGeom prst="rect">
            <a:avLst/>
          </a:prstGeom>
          <a:blipFill>
            <a:blip r:embed="rId3"/>
            <a:stretch>
              <a:fillRect/>
            </a:stretch>
          </a:blipFill>
          <a:ln>
            <a:noFill/>
          </a:ln>
        </p:spPr>
      </p:sp>
      <p:sp>
        <p:nvSpPr>
          <p:cNvPr name="Shape 58" id="58"/>
          <p:cNvSpPr txBox="1"/>
          <p:nvPr>
            <p:ph type="body" idx="1"/>
          </p:nvPr>
        </p:nvSpPr>
        <p:spPr>
          <a:xfrm>
            <a:off y="1871132" x="169052"/>
            <a:ext cy="4620299" cx="6458099"/>
          </a:xfrm>
          <a:prstGeom prst="rect">
            <a:avLst/>
          </a:prstGeom>
        </p:spPr>
        <p:txBody>
          <a:bodyPr bIns="91425" tIns="91425" lIns="91425" anchor="t" anchorCtr="0" rIns="91425">
            <a:spAutoFit/>
          </a:bodyPr>
          <a:lstStyle/>
          <a:p>
            <a:pPr algn="just" rtl="0" lvl="0">
              <a:lnSpc>
                <a:spcPct val="115000"/>
              </a:lnSpc>
              <a:spcBef>
                <a:spcPts val="0"/>
              </a:spcBef>
              <a:buNone/>
            </a:pPr>
            <a:r>
              <a:rPr lang="en" sz="2000" b="1">
                <a:solidFill>
                  <a:srgbClr val="000000"/>
                </a:solidFill>
                <a:latin typeface="Calibri"/>
                <a:ea typeface="Calibri"/>
                <a:cs typeface="Calibri"/>
                <a:sym typeface="Calibri"/>
              </a:rPr>
              <a:t>Antiretrovirals, ARVs, anti-HIV or anti-AIDS drugs: </a:t>
            </a:r>
          </a:p>
          <a:p>
            <a:pPr rtl="0" lvl="0">
              <a:buNone/>
            </a:pPr>
            <a:r>
              <a:rPr lang="en" sz="2000">
                <a:solidFill>
                  <a:srgbClr val="000000"/>
                </a:solidFill>
                <a:latin typeface="Calibri"/>
                <a:ea typeface="Calibri"/>
                <a:cs typeface="Calibri"/>
                <a:sym typeface="Calibri"/>
              </a:rPr>
              <a:t>- Main type of treatment for </a:t>
            </a:r>
            <a:r>
              <a:rPr lang="en" sz="2000">
                <a:solidFill>
                  <a:srgbClr val="000000"/>
                </a:solidFill>
                <a:latin typeface="Calibri"/>
                <a:ea typeface="Calibri"/>
                <a:cs typeface="Calibri"/>
                <a:sym typeface="Calibri"/>
                <a:hlinkClick r:id="rId4"/>
              </a:rPr>
              <a:t>HIV</a:t>
            </a:r>
            <a:r>
              <a:rPr lang="en" sz="2000">
                <a:solidFill>
                  <a:srgbClr val="000000"/>
                </a:solidFill>
                <a:latin typeface="Calibri"/>
                <a:ea typeface="Calibri"/>
                <a:cs typeface="Calibri"/>
                <a:sym typeface="Calibri"/>
              </a:rPr>
              <a:t> or </a:t>
            </a:r>
            <a:r>
              <a:rPr lang="en" sz="2000">
                <a:solidFill>
                  <a:srgbClr val="000000"/>
                </a:solidFill>
                <a:latin typeface="Calibri"/>
                <a:ea typeface="Calibri"/>
                <a:cs typeface="Calibri"/>
                <a:sym typeface="Calibri"/>
                <a:hlinkClick r:id="rId5"/>
              </a:rPr>
              <a:t>AIDS</a:t>
            </a:r>
            <a:r>
              <a:rPr lang="en" sz="2000">
                <a:solidFill>
                  <a:srgbClr val="000000"/>
                </a:solidFill>
                <a:latin typeface="Calibri"/>
                <a:ea typeface="Calibri"/>
                <a:cs typeface="Calibri"/>
                <a:sym typeface="Calibri"/>
              </a:rPr>
              <a:t>. </a:t>
            </a:r>
          </a:p>
          <a:p>
            <a:pPr rtl="0" lvl="0">
              <a:buNone/>
            </a:pPr>
            <a:r>
              <a:rPr lang="en" sz="2000">
                <a:solidFill>
                  <a:srgbClr val="000000"/>
                </a:solidFill>
                <a:latin typeface="Calibri"/>
                <a:ea typeface="Calibri"/>
                <a:cs typeface="Calibri"/>
                <a:sym typeface="Calibri"/>
              </a:rPr>
              <a:t>- Not a cure, but can stop illness onset for many years. </a:t>
            </a:r>
          </a:p>
          <a:p>
            <a:pPr rtl="0" lvl="0">
              <a:buNone/>
            </a:pPr>
            <a:r>
              <a:rPr lang="en" sz="2000">
                <a:solidFill>
                  <a:srgbClr val="000000"/>
                </a:solidFill>
                <a:latin typeface="Calibri"/>
                <a:ea typeface="Calibri"/>
                <a:cs typeface="Calibri"/>
                <a:sym typeface="Calibri"/>
              </a:rPr>
              <a:t>- Drugs have to be taken every day for the rest of a person’s life.</a:t>
            </a:r>
          </a:p>
          <a:p>
            <a:pPr rtl="0" lvl="0">
              <a:lnSpc>
                <a:spcPct val="115000"/>
              </a:lnSpc>
              <a:spcBef>
                <a:spcPts val="0"/>
              </a:spcBef>
              <a:buNone/>
            </a:pPr>
            <a:r>
              <a:rPr lang="en" sz="2000">
                <a:solidFill>
                  <a:srgbClr val="000000"/>
                </a:solidFill>
                <a:latin typeface="Calibri"/>
                <a:ea typeface="Calibri"/>
                <a:cs typeface="Calibri"/>
                <a:sym typeface="Calibri"/>
              </a:rPr>
              <a:t>- Keeps the amount of HIV in the body at a low level; stops weakening of the immune system </a:t>
            </a:r>
          </a:p>
          <a:p>
            <a:pPr rtl="0" lvl="0">
              <a:lnSpc>
                <a:spcPct val="115000"/>
              </a:lnSpc>
              <a:spcBef>
                <a:spcPts val="0"/>
              </a:spcBef>
              <a:buNone/>
            </a:pPr>
            <a:r>
              <a:rPr lang="en" sz="2000">
                <a:solidFill>
                  <a:srgbClr val="000000"/>
                </a:solidFill>
                <a:latin typeface="Calibri"/>
                <a:ea typeface="Calibri"/>
                <a:cs typeface="Calibri"/>
                <a:sym typeface="Calibri"/>
              </a:rPr>
              <a:t>- Allows recovery from any damage that HIV might have caused already.</a:t>
            </a:r>
          </a:p>
          <a:p>
            <a:pPr rtl="0" lvl="0">
              <a:buNone/>
            </a:pPr>
            <a:r>
              <a:rPr lang="en" sz="2000" b="1">
                <a:solidFill>
                  <a:srgbClr val="000000"/>
                </a:solidFill>
                <a:latin typeface="Calibri"/>
                <a:ea typeface="Calibri"/>
                <a:cs typeface="Calibri"/>
                <a:sym typeface="Calibri"/>
              </a:rPr>
              <a:t>Common complementary therapies:</a:t>
            </a:r>
          </a:p>
          <a:p>
            <a:pPr indent="-355600" marL="457200" rtl="0" lvl="0">
              <a:buClr>
                <a:srgbClr val="000000"/>
              </a:buClr>
              <a:buSzPct val="166666"/>
              <a:buFont typeface="Arial"/>
              <a:buChar char="•"/>
            </a:pPr>
            <a:r>
              <a:rPr lang="en" sz="2000">
                <a:solidFill>
                  <a:srgbClr val="000000"/>
                </a:solidFill>
                <a:latin typeface="Calibri"/>
                <a:ea typeface="Calibri"/>
                <a:cs typeface="Calibri"/>
                <a:sym typeface="Calibri"/>
              </a:rPr>
              <a:t>Physical therapies: yoga, massage, acupuncture</a:t>
            </a:r>
          </a:p>
          <a:p>
            <a:pPr indent="-355600" marL="457200" rtl="0" lvl="0">
              <a:buClr>
                <a:srgbClr val="000000"/>
              </a:buClr>
              <a:buSzPct val="166666"/>
              <a:buFont typeface="Arial"/>
              <a:buChar char="•"/>
            </a:pPr>
            <a:r>
              <a:rPr lang="en" sz="2000">
                <a:solidFill>
                  <a:srgbClr val="000000"/>
                </a:solidFill>
                <a:latin typeface="Calibri"/>
                <a:ea typeface="Calibri"/>
                <a:cs typeface="Calibri"/>
                <a:sym typeface="Calibri"/>
              </a:rPr>
              <a:t>Relaxation techniques: meditation, visualization</a:t>
            </a:r>
          </a:p>
          <a:p>
            <a:pPr indent="-355600" marL="457200" lvl="0">
              <a:buClr>
                <a:srgbClr val="000000"/>
              </a:buClr>
              <a:buSzPct val="166666"/>
              <a:buFont typeface="Arial"/>
              <a:buChar char="•"/>
            </a:pPr>
            <a:r>
              <a:rPr lang="en" sz="2000">
                <a:solidFill>
                  <a:srgbClr val="000000"/>
                </a:solidFill>
                <a:latin typeface="Calibri"/>
                <a:ea typeface="Calibri"/>
                <a:cs typeface="Calibri"/>
                <a:sym typeface="Calibri"/>
              </a:rPr>
              <a:t>Herbal medicine </a:t>
            </a:r>
          </a:p>
        </p:txBody>
      </p:sp>
      <p:sp>
        <p:nvSpPr>
          <p:cNvPr name="Shape 59" id="59"/>
          <p:cNvSpPr txBox="1"/>
          <p:nvPr/>
        </p:nvSpPr>
        <p:spPr>
          <a:xfrm rot="562473">
            <a:off y="3611208" x="6487632"/>
            <a:ext cy="2073994" cx="2543469"/>
          </a:xfrm>
          <a:prstGeom prst="rect">
            <a:avLst/>
          </a:prstGeom>
          <a:noFill/>
        </p:spPr>
        <p:txBody>
          <a:bodyPr bIns="91425" tIns="91425" lIns="91425" anchor="t" anchorCtr="0" rIns="91425">
            <a:spAutoFit/>
          </a:bodyPr>
          <a:lstStyle/>
          <a:p>
            <a:pPr>
              <a:buNone/>
            </a:pPr>
            <a:r>
              <a:rPr lang="en" i="1">
                <a:latin typeface="Calibri"/>
                <a:ea typeface="Calibri"/>
                <a:cs typeface="Calibri"/>
                <a:sym typeface="Calibri"/>
              </a:rPr>
              <a:t>Without treatment, almost everyone with HIV will get AIDS. </a:t>
            </a:r>
          </a:p>
        </p:txBody>
      </p:sp>
      <p:sp>
        <p:nvSpPr>
          <p:cNvPr name="Shape 60" id="60"/>
          <p:cNvSpPr txBox="1"/>
          <p:nvPr/>
        </p:nvSpPr>
        <p:spPr>
          <a:xfrm rot="-280846">
            <a:off y="1536385" x="6032324"/>
            <a:ext cy="2070301" cx="3014554"/>
          </a:xfrm>
          <a:prstGeom prst="rect">
            <a:avLst/>
          </a:prstGeom>
        </p:spPr>
        <p:txBody>
          <a:bodyPr bIns="91425" tIns="91425" lIns="91425" anchor="ctr" anchorCtr="0" rIns="91425">
            <a:spAutoFit/>
          </a:bodyPr>
          <a:lstStyle/>
          <a:p>
            <a:pPr rtl="0" lvl="0">
              <a:buNone/>
            </a:pPr>
            <a:r>
              <a:rPr lang="en" i="1">
                <a:latin typeface="Calibri"/>
                <a:ea typeface="Calibri"/>
                <a:cs typeface="Calibri"/>
                <a:sym typeface="Calibri"/>
              </a:rPr>
              <a:t>There are more than 20 approved antiretroviral drugs but not all are licensed or available in every country</a:t>
            </a: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64" id="64"/>
        <p:cNvGrpSpPr/>
        <p:nvPr/>
      </p:nvGrpSpPr>
      <p:grpSpPr>
        <a:xfrm>
          <a:off y="0" x="0"/>
          <a:ext cy="0" cx="0"/>
          <a:chOff y="0" x="0"/>
          <a:chExt cy="0" cx="0"/>
        </a:xfrm>
      </p:grpSpPr>
      <p:sp>
        <p:nvSpPr>
          <p:cNvPr name="Shape 65" id="65"/>
          <p:cNvSpPr txBox="1"/>
          <p:nvPr>
            <p:ph type="title"/>
          </p:nvPr>
        </p:nvSpPr>
        <p:spPr>
          <a:xfrm>
            <a:off y="274637" x="457200"/>
            <a:ext cy="1522199" cx="8229600"/>
          </a:xfrm>
          <a:prstGeom prst="rect">
            <a:avLst/>
          </a:prstGeom>
        </p:spPr>
        <p:txBody>
          <a:bodyPr bIns="91425" tIns="91425" lIns="91425" anchor="b" anchorCtr="0" rIns="91425">
            <a:spAutoFit/>
          </a:bodyPr>
          <a:lstStyle/>
          <a:p>
            <a:pPr>
              <a:buNone/>
            </a:pPr>
            <a:r>
              <a:rPr lang="en"/>
              <a:t>Statistics </a:t>
            </a:r>
          </a:p>
        </p:txBody>
      </p:sp>
      <p:sp>
        <p:nvSpPr>
          <p:cNvPr name="Shape 66" id="66"/>
          <p:cNvSpPr txBox="1"/>
          <p:nvPr>
            <p:ph type="body" idx="1"/>
          </p:nvPr>
        </p:nvSpPr>
        <p:spPr>
          <a:xfrm>
            <a:off y="1947332" x="457200"/>
            <a:ext cy="4620299" cx="8229600"/>
          </a:xfrm>
          <a:prstGeom prst="rect">
            <a:avLst/>
          </a:prstGeom>
        </p:spPr>
        <p:txBody>
          <a:bodyPr bIns="91425" tIns="91425" lIns="91425" anchor="t" anchorCtr="0" rIns="91425">
            <a:spAutoFit/>
          </a:bodyPr>
          <a:lstStyle/>
          <a:p>
            <a:pPr rtl="0" lvl="0">
              <a:buNone/>
            </a:pPr>
            <a:r>
              <a:rPr lang="en" sz="2500">
                <a:latin typeface="Calibri"/>
                <a:ea typeface="Calibri"/>
                <a:cs typeface="Calibri"/>
                <a:sym typeface="Calibri"/>
              </a:rPr>
              <a:t>http://aids.gov/hiv-aids-basics/hiv-aids-101/statistics/</a:t>
            </a:r>
          </a:p>
          <a:p>
            <a:r>
              <a:t/>
            </a:r>
          </a:p>
          <a:p>
            <a:pPr rtl="0" lvl="0">
              <a:buNone/>
            </a:pPr>
            <a:r>
              <a:rPr lang="en" sz="2500">
                <a:latin typeface="Calibri"/>
                <a:ea typeface="Calibri"/>
                <a:cs typeface="Calibri"/>
                <a:sym typeface="Calibri"/>
              </a:rPr>
              <a:t>http://aids.gov/hiv-aids-basics/hiv-aids-101/global-statistics/index.html</a:t>
            </a:r>
          </a:p>
          <a:p>
            <a:r>
              <a:t/>
            </a:r>
          </a:p>
          <a:p>
            <a:r>
              <a:t/>
            </a: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blipFill>
          <a:blip r:embed="rId3"/>
          <a:stretch>
            <a:fillRect/>
          </a:stretch>
        </a:blipFill>
      </p:bgPr>
    </p:bg>
    <p:spTree>
      <p:nvGrpSpPr>
        <p:cNvPr name="Shape 70" id="70"/>
        <p:cNvGrpSpPr/>
        <p:nvPr/>
      </p:nvGrpSpPr>
      <p:grpSpPr>
        <a:xfrm>
          <a:off y="0" x="0"/>
          <a:ext cy="0" cx="0"/>
          <a:chOff y="0" x="0"/>
          <a:chExt cy="0" cx="0"/>
        </a:xfrm>
      </p:grpSpPr>
      <p:sp>
        <p:nvSpPr>
          <p:cNvPr name="Shape 71" id="71"/>
          <p:cNvSpPr txBox="1"/>
          <p:nvPr>
            <p:ph type="title"/>
          </p:nvPr>
        </p:nvSpPr>
        <p:spPr>
          <a:xfrm>
            <a:off y="78559" x="136649"/>
            <a:ext cy="1600799" cx="8774399"/>
          </a:xfrm>
          <a:prstGeom prst="rect">
            <a:avLst/>
          </a:prstGeom>
        </p:spPr>
        <p:txBody>
          <a:bodyPr bIns="91425" tIns="91425" lIns="91425" anchor="b" anchorCtr="0" rIns="91425">
            <a:spAutoFit/>
          </a:bodyPr>
          <a:lstStyle/>
          <a:p>
            <a:pPr rtl="0" lvl="0">
              <a:buNone/>
            </a:pPr>
            <a:r>
              <a:rPr lang="en" sz="3800">
                <a:solidFill>
                  <a:srgbClr val="CCCCCC"/>
                </a:solidFill>
                <a:latin typeface="Calibri"/>
                <a:ea typeface="Calibri"/>
                <a:cs typeface="Calibri"/>
                <a:sym typeface="Calibri"/>
              </a:rPr>
              <a:t>Prevention</a:t>
            </a:r>
          </a:p>
          <a:p>
            <a:pPr lvl="0">
              <a:buNone/>
            </a:pPr>
            <a:r>
              <a:rPr lang="en" i="1" sz="2900" b="0">
                <a:solidFill>
                  <a:srgbClr val="FFFFFF"/>
                </a:solidFill>
                <a:latin typeface="Calibri"/>
                <a:ea typeface="Calibri"/>
                <a:cs typeface="Calibri"/>
                <a:sym typeface="Calibri"/>
              </a:rPr>
              <a:t>Always wear protection when having any kind of sex!</a:t>
            </a:r>
            <a:r>
              <a:rPr lang="en" i="1" sz="2900">
                <a:solidFill>
                  <a:srgbClr val="FFFFFF"/>
                </a:solidFill>
                <a:latin typeface="Calibri"/>
                <a:ea typeface="Calibri"/>
                <a:cs typeface="Calibri"/>
                <a:sym typeface="Calibri"/>
              </a:rPr>
              <a:t> </a:t>
            </a: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75" id="75"/>
        <p:cNvGrpSpPr/>
        <p:nvPr/>
      </p:nvGrpSpPr>
      <p:grpSpPr>
        <a:xfrm>
          <a:off y="0" x="0"/>
          <a:ext cy="0" cx="0"/>
          <a:chOff y="0" x="0"/>
          <a:chExt cy="0" cx="0"/>
        </a:xfrm>
      </p:grpSpPr>
      <p:sp>
        <p:nvSpPr>
          <p:cNvPr name="Shape 76" id="76"/>
          <p:cNvSpPr txBox="1"/>
          <p:nvPr>
            <p:ph type="title"/>
          </p:nvPr>
        </p:nvSpPr>
        <p:spPr>
          <a:xfrm>
            <a:off y="274637" x="457200"/>
            <a:ext cy="1522199" cx="8229600"/>
          </a:xfrm>
          <a:prstGeom prst="rect">
            <a:avLst/>
          </a:prstGeom>
        </p:spPr>
        <p:txBody>
          <a:bodyPr bIns="91425" tIns="91425" lIns="91425" anchor="b" anchorCtr="0" rIns="91425">
            <a:spAutoFit/>
          </a:bodyPr>
          <a:lstStyle/>
          <a:p>
            <a:pPr rtl="0" lvl="0">
              <a:buNone/>
            </a:pPr>
            <a:r>
              <a:rPr lang="en"/>
              <a:t>Sources</a:t>
            </a:r>
          </a:p>
        </p:txBody>
      </p:sp>
      <p:sp>
        <p:nvSpPr>
          <p:cNvPr name="Shape 77" id="77"/>
          <p:cNvSpPr txBox="1"/>
          <p:nvPr>
            <p:ph type="body" idx="1"/>
          </p:nvPr>
        </p:nvSpPr>
        <p:spPr>
          <a:xfrm>
            <a:off y="1947332" x="152400"/>
            <a:ext cy="4620299" cx="8229600"/>
          </a:xfrm>
          <a:prstGeom prst="rect">
            <a:avLst/>
          </a:prstGeom>
        </p:spPr>
        <p:txBody>
          <a:bodyPr bIns="91425" tIns="91425" lIns="91425" anchor="t" anchorCtr="0" rIns="91425">
            <a:spAutoFit/>
          </a:bodyPr>
          <a:lstStyle/>
          <a:p>
            <a:pPr indent="-374650" marL="457200" rtl="0" lvl="0">
              <a:buClr>
                <a:schemeClr val="dk2"/>
              </a:buClr>
              <a:buSzPct val="166666"/>
              <a:buFont typeface="Arial"/>
              <a:buChar char="•"/>
            </a:pPr>
            <a:r>
              <a:rPr lang="en" sz="2300">
                <a:latin typeface="Calibri"/>
                <a:ea typeface="Calibri"/>
                <a:cs typeface="Calibri"/>
                <a:sym typeface="Calibri"/>
              </a:rPr>
              <a:t>http://www.cdc.gov/hiv/topics/basic/#spread</a:t>
            </a:r>
          </a:p>
          <a:p>
            <a:r>
              <a:t/>
            </a:r>
          </a:p>
          <a:p>
            <a:pPr indent="-374650" marL="457200" rtl="0" lvl="0">
              <a:buClr>
                <a:schemeClr val="dk2"/>
              </a:buClr>
              <a:buSzPct val="166666"/>
              <a:buFont typeface="Arial"/>
              <a:buChar char="•"/>
            </a:pPr>
            <a:r>
              <a:rPr lang="en" sz="2300">
                <a:latin typeface="Calibri"/>
                <a:ea typeface="Calibri"/>
                <a:cs typeface="Calibri"/>
                <a:sym typeface="Calibri"/>
              </a:rPr>
              <a:t>http://www.avert.org/treatment.htm</a:t>
            </a:r>
          </a:p>
          <a:p>
            <a:r>
              <a:t/>
            </a:r>
          </a:p>
          <a:p>
            <a:pPr indent="-374650" marL="457200" rtl="0" lvl="0">
              <a:buClr>
                <a:schemeClr val="dk2"/>
              </a:buClr>
              <a:buSzPct val="166666"/>
              <a:buFont typeface="Arial"/>
              <a:buChar char="•"/>
            </a:pPr>
            <a:r>
              <a:rPr lang="en" sz="2300">
                <a:latin typeface="Calibri"/>
                <a:ea typeface="Calibri"/>
                <a:cs typeface="Calibri"/>
                <a:sym typeface="Calibri"/>
              </a:rPr>
              <a:t>http://www.webmd.com/hiv-aids/guide/hiv-aids-treatment</a:t>
            </a:r>
          </a:p>
          <a:p>
            <a:r>
              <a:t/>
            </a:r>
          </a:p>
          <a:p>
            <a:r>
              <a:t/>
            </a:r>
          </a:p>
        </p:txBody>
      </p:sp>
    </p:spTree>
  </p:cSld>
  <p:clrMapOvr>
    <a:masterClrMapping/>
  </p:clrMapOvr>
  <p:transition spd="slow">
    <p:cut/>
  </p:transition>
</p:sld>
</file>

<file path=ppt/theme/theme1.xml><?xml version="1.0" encoding="utf-8"?>
<a:theme xmlns:a="http://schemas.openxmlformats.org/drawingml/2006/main" xmlns:r="http://schemas.openxmlformats.org/officeDocument/2006/relationships"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scaled="1" ang="16200000"/>
        </a:gradFill>
        <a:gradFill rotWithShape="1">
          <a:gsLst>
            <a:gs pos="0">
              <a:schemeClr val="phClr">
                <a:tint val="100000"/>
                <a:shade val="100000"/>
                <a:satMod val="130000"/>
              </a:schemeClr>
            </a:gs>
            <a:gs pos="100000">
              <a:schemeClr val="phClr">
                <a:tint val="50000"/>
                <a:shade val="100000"/>
                <a:satMod val="350000"/>
              </a:schemeClr>
            </a:gs>
          </a:gsLst>
          <a:lin scaled="0" ang="1620000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rotWithShape="0" dir="5400000" dist="20000" blurRad="40000">
              <a:srgbClr val="000000">
                <a:alpha val="38000"/>
              </a:srgbClr>
            </a:outerShdw>
          </a:effectLst>
        </a:effectStyle>
        <a:effectStyle>
          <a:effectLst>
            <a:outerShdw rotWithShape="0" dir="5400000" dist="23000" blurRad="40000">
              <a:srgbClr val="000000">
                <a:alpha val="35000"/>
              </a:srgbClr>
            </a:outerShdw>
          </a:effectLst>
        </a:effectStyle>
        <a:effectStyle>
          <a:effectLst>
            <a:outerShdw rotWithShape="0" dir="5400000" dist="23000" blurRad="40000">
              <a:srgbClr val="000000">
                <a:alpha val="35000"/>
              </a:srgbClr>
            </a:outerShdw>
          </a:effectLst>
          <a:scene3d>
            <a:camera prst="orthographicFront">
              <a:rot rev="0" lat="0" lon="0"/>
            </a:camera>
            <a:lightRig rig="threePt" dir="t">
              <a:rot rev="1200000" lat="0" lon="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t="-80000" r="50000"/>
          </a:path>
        </a:gradFill>
        <a:gradFill rotWithShape="1">
          <a:gsLst>
            <a:gs pos="0">
              <a:schemeClr val="phClr">
                <a:tint val="80000"/>
                <a:satMod val="300000"/>
              </a:schemeClr>
            </a:gs>
            <a:gs pos="100000">
              <a:schemeClr val="phClr">
                <a:shade val="30000"/>
                <a:satMod val="200000"/>
              </a:schemeClr>
            </a:gs>
          </a:gsLst>
          <a:path path="circle">
            <a:fillToRect b="50000" l="50000" t="50000" r="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xmlns:r="http://schemas.openxmlformats.org/officeDocument/2006/relationships">
  <a:themeElements>
    <a:clrScheme name="Custom 348">
      <a:dk1>
        <a:srgbClr val="000000"/>
      </a:dk1>
      <a:lt1>
        <a:srgbClr val="FFFFFF"/>
      </a:lt1>
      <a:dk2>
        <a:srgbClr val="191919"/>
      </a:dk2>
      <a:lt2>
        <a:srgbClr val="CCCCCC"/>
      </a:lt2>
      <a:accent1>
        <a:srgbClr val="7E5554"/>
      </a:accent1>
      <a:accent2>
        <a:srgbClr val="910A10"/>
      </a:accent2>
      <a:accent3>
        <a:srgbClr val="84294D"/>
      </a:accent3>
      <a:accent4>
        <a:srgbClr val="DA823B"/>
      </a:accent4>
      <a:accent5>
        <a:srgbClr val="625D3C"/>
      </a:accent5>
      <a:accent6>
        <a:srgbClr val="00384A"/>
      </a:accent6>
      <a:hlink>
        <a:srgbClr val="227A78"/>
      </a:hlink>
      <a:folHlink>
        <a:srgbClr val="39474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scaled="1" ang="16200000"/>
        </a:gradFill>
        <a:gradFill rotWithShape="1">
          <a:gsLst>
            <a:gs pos="0">
              <a:schemeClr val="phClr">
                <a:tint val="100000"/>
                <a:shade val="100000"/>
                <a:satMod val="130000"/>
              </a:schemeClr>
            </a:gs>
            <a:gs pos="100000">
              <a:schemeClr val="phClr">
                <a:tint val="50000"/>
                <a:shade val="100000"/>
                <a:satMod val="350000"/>
              </a:schemeClr>
            </a:gs>
          </a:gsLst>
          <a:lin scaled="0" ang="1620000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rotWithShape="0" dir="5400000" dist="20000" blurRad="40000">
              <a:srgbClr val="000000">
                <a:alpha val="38000"/>
              </a:srgbClr>
            </a:outerShdw>
          </a:effectLst>
        </a:effectStyle>
        <a:effectStyle>
          <a:effectLst>
            <a:outerShdw rotWithShape="0" dir="5400000" dist="23000" blurRad="40000">
              <a:srgbClr val="000000">
                <a:alpha val="35000"/>
              </a:srgbClr>
            </a:outerShdw>
          </a:effectLst>
        </a:effectStyle>
        <a:effectStyle>
          <a:effectLst>
            <a:outerShdw rotWithShape="0" dir="5400000" dist="23000" blurRad="40000">
              <a:srgbClr val="000000">
                <a:alpha val="35000"/>
              </a:srgbClr>
            </a:outerShdw>
          </a:effectLst>
          <a:scene3d>
            <a:camera prst="orthographicFront">
              <a:rot rev="0" lat="0" lon="0"/>
            </a:camera>
            <a:lightRig rig="threePt" dir="t">
              <a:rot rev="1200000" lat="0" lon="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t="-80000" r="50000"/>
          </a:path>
        </a:gradFill>
        <a:gradFill rotWithShape="1">
          <a:gsLst>
            <a:gs pos="0">
              <a:schemeClr val="phClr">
                <a:tint val="80000"/>
                <a:satMod val="300000"/>
              </a:schemeClr>
            </a:gs>
            <a:gs pos="100000">
              <a:schemeClr val="phClr">
                <a:shade val="30000"/>
                <a:satMod val="200000"/>
              </a:schemeClr>
            </a:gs>
          </a:gsLst>
          <a:path path="circle">
            <a:fillToRect b="50000" l="50000" t="50000" r="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scaled="1" ang="16200000"/>
        </a:gradFill>
        <a:gradFill rotWithShape="1">
          <a:gsLst>
            <a:gs pos="0">
              <a:schemeClr val="phClr">
                <a:tint val="100000"/>
                <a:shade val="100000"/>
                <a:satMod val="130000"/>
              </a:schemeClr>
            </a:gs>
            <a:gs pos="100000">
              <a:schemeClr val="phClr">
                <a:tint val="50000"/>
                <a:shade val="100000"/>
                <a:satMod val="350000"/>
              </a:schemeClr>
            </a:gs>
          </a:gsLst>
          <a:lin scaled="0" ang="1620000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rotWithShape="0" dir="5400000" dist="20000" blurRad="40000">
              <a:srgbClr val="000000">
                <a:alpha val="38000"/>
              </a:srgbClr>
            </a:outerShdw>
          </a:effectLst>
        </a:effectStyle>
        <a:effectStyle>
          <a:effectLst>
            <a:outerShdw rotWithShape="0" dir="5400000" dist="23000" blurRad="40000">
              <a:srgbClr val="000000">
                <a:alpha val="35000"/>
              </a:srgbClr>
            </a:outerShdw>
          </a:effectLst>
        </a:effectStyle>
        <a:effectStyle>
          <a:effectLst>
            <a:outerShdw rotWithShape="0" dir="5400000" dist="23000" blurRad="40000">
              <a:srgbClr val="000000">
                <a:alpha val="35000"/>
              </a:srgbClr>
            </a:outerShdw>
          </a:effectLst>
          <a:scene3d>
            <a:camera prst="orthographicFront">
              <a:rot rev="0" lat="0" lon="0"/>
            </a:camera>
            <a:lightRig rig="threePt" dir="t">
              <a:rot rev="1200000" lat="0" lon="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t="-80000" r="50000"/>
          </a:path>
        </a:gradFill>
        <a:gradFill rotWithShape="1">
          <a:gsLst>
            <a:gs pos="0">
              <a:schemeClr val="phClr">
                <a:tint val="80000"/>
                <a:satMod val="300000"/>
              </a:schemeClr>
            </a:gs>
            <a:gs pos="100000">
              <a:schemeClr val="phClr">
                <a:shade val="30000"/>
                <a:satMod val="200000"/>
              </a:schemeClr>
            </a:gs>
          </a:gsLst>
          <a:path path="circle">
            <a:fillToRect b="50000" l="50000" t="50000" r="50000"/>
          </a:path>
        </a:gradFill>
      </a:bgFillStyleLst>
    </a:fmtScheme>
  </a:themeElements>
</a:theme>
</file>